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тексты-рассуждения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объяснять мысль, доказывать её и делать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школе встречается рассуждение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помогает на уроках, в ответах у доски и в мини-сочинениях. С его помощью можно не просто сказать, что произошло, а объяснить почему так случилось и к какому выводу мы приходим.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— это то, что автор хочет доказать. Она звучит ясно и кратко, чтобы сразу было понятно, о чём пойдёт разговор.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объясняют, почему главная мысль верна. Для этого подходят примеры, наблюдения, знакомые ситуации и маленькие факты из жизни или книг.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завершает текст и помогает подвести итог. Он не повторяет всё подряд, а коротко показывает, к чему привели все объяснения.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текст-рассуждение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рассуждение часто начинается с простой и понятной мысли. Например: «Книги нужны школьнику». Такая фраза сразу задаёт направление. Читатель понимает, о чём будет разговор, и готов слушать дальше.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мысль, с которой всё ясно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должна быть точной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говорит: «Дружба делает людей добрее», его мысль легко понять. Она не путается и не расползается по сторонам. Именно такая ясность помогает потом подобрать нужные доказательства и не сбиться с дороги.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рассуждение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Доказательства: чем подтверждается мысль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доказательство может быть примером из школьной жизни: когда ученик помогает товарищу, работать становится легче, а настроение у класса — дружелюбнее.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доказательство часто берут из книги или рассказа. Поступок героя помогает увидеть, почему мысль автора верна, даже если это сказочная история.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доказательство можно найти в собственных наблюдениях. Например, порядок на парте помогает быстрее найти нужную тетрадь и не терять 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понятнее примеры, тем убедительнее звучит текст. Одного примера иногда мало, а два или три делают рассуждение заметно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связывают части текста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назвать причину. После него обычно объясняют, почему главная мысль верна, и текст начинает звучать логично, а не как набор отдельных фраз.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 следствие. Оно помогает перейти от доказательства к выводу и делает ход мысли понятным даже тому, кто читает очень внимательно.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перечислять доказательства по порядку. Благодаря им автор не перескакивает с мысли на мысль и не забывает важные примеры.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во-вторых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вводит удачный пример. Оно словно говорит читателю: сейчас будет маленькая подсказка, которая поможет лучше понять сказанное.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связка подводит итог рассуждения. Она помогает плавно перейти к выводу, чтобы текст завершился аккуратно и не оборвался внезапно.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рассуждение по шагам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собрать связный и понятный текст-рассуждение.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отвечает на вопрос «какой?». Оно помогает представить предмет: назвать его цвет, форму, размер и другие заметные признаки, как будто мы рисуем словами.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отвечает на вопросы «почему?» и «зачем?». Здесь важнее не внешние детали, а причины, объяснения и вывод, который помогает понять мысль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описание похоже на портрет, то рассуждение напоминает умный разговор. В одном тексте мы рассматриваем предмет, а в другом — размышляем о нём.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и описание: в чём разница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и повествование: в чём разница
</a:t>
            </a:r>
            <a:endParaRPr lang="en-US" sz="2014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рассказывает, что произошло сначала, потом и в конце. Оно похоже на маленький фильм: события идут друг за другом, и читатель следит за их развитием.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рассуждении важнее не событие, а мнение автора. Он сначала говорит, что думает, а затем объясняет, почему так считает.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заканчивается завершённым событием, а рассуждение — коротким итогом. Здесь важно не действие, а логика и понятное объяснение.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подходят для рассуждения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рассуждения удобно брать темы о дружбе, помощи, книгах и школьных правилах. Хорошо подходят вопросы, которые начинаются со слов «почему» и «зачем» — они сразу зовут подумать, а не просто вспомнить факт.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материал можно найти в спорах, разговорах о поступках героев и обычных школьных ситуациях. Там есть выбор, причина и итог, а значит, текст получится живым и не скучным.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доказательства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доказательство прямо связано с темой и помогает читателю понять, почему мысль автора верна. Оно отвечает на вопрос точно и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доказательство звучит слишком общо: «так все считают» или «это просто так». Такие фразы не объясняют причину и не убеждают.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точные примеры, знакомые ситуации и наблюдения из жизни. Тогда рассуждение становится ясным, убедительным и по-настоящему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текст-рассуждение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убедиться, что в тексте есть мысль, доказательства, связки и вывод, а все части соединены по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книги, потому что они помогают узнавать новое и учиться. Хорошая книга словно терпеливый помощник: откроешь её — и уже не скучаешь.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маленького рассуждения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обращаться с книгой аккуратно, страницы не рвутся, а обложка остаётся чистой. Тогда читать приятно, а нужный текст легко найти снова.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согнутого уголка страницы лучше использовать закладку. Она не портит книгу и помогает быстро вернуться к нужному месту, будто маленький помощник.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книги надо беречь, чтобы они дольше служили людям и радовали новых читателей. Тогда умная книга успеет помочь ещё многим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заканчивается рассуждение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коротко подводит итог и не повторяет весь текст. Он помогает читателю понять, к чему автор пришёл после всех доказательств и примеров.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мысли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вывод начинается со слов: «значит», «поэтому», «таким образом», «итак». Они показывают, что рассуждение подходит к своему спокойному и ясному завершению.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вывод звучит как маленький, но важный финал. Он ставит точку, как аккуратная запятая в конце длинного и вдумчивого разговора.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аккорд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забывает главную мысль, и текст распадается на отдельные фразы. Тогда читателю трудно понять, о чём именно идёт речь.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примеры выбраны неудачно: они не помогают теме, а только отвлекают. Хорошее доказательство должно поддерживать мысль, а не путать 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слишком длинный вывод или простое повторение всего текста. И важно не путать мнение с фактом: «мне нравится» ещё не доказывает, что мысль верна.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юного автора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текста-рассуждения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шага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тему и главную мысль. Потом подобрать 2–3 доказательства и, если нужно, привести пример. В конце обязательно написать вывод — короткий и ясный.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лестницу из трёх ступенек: мысль, доказательства, итог. По такой дорожке легко идти не спотыкаясь. Памятка помогает не забыть ни одну важную часть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рассуждение по шагам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последовательность работы над текстом: от понимания темы до проверки готового варианта.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рассуждение интересным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точные и понятные примеры, лучше всего из знакомой школьной или домашней жизни. Тогда читатель сразу видит, о чём идёт речь, и не теряется.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доброжелательно и ясно, без тяжёлых слов и лишних повторов. Такой текст читается легко, будто автор спокойно беседует с другом.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 маленькие вопросы, если они помогают думать: «Почему это важно?» или «Что из этого следует?». Они делают рассуждение более живым и любопытным.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чтобы каждое доказательство действительно помогало главной мысли. Когда части текста работают дружно, рассуждение получается убедительным и совсем не скучным.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умение рассуждать помогает отвечать полными предложениями и объяснять, почему выбран именно такой ответ. Это очень полезно, когда нужно говорить уверенно и спокойно.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и устных ответах рассуждение делает речь связной. Оно помогает не перескакивать с мысли на мысль, а вести слушателя по понятной дорожке.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этот навык нужен в разговорах о поступках героев, правилах и добрых делах. Он учит понимать чужую точку зрения и выражать свою вежливо.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умение рассуждать пригодится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Рассуждать — значит объяснять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Текст-рассуждение помогает отвечать на вопросы «почему?» и «зачем?», строить мысль по порядку и делать речь понятной. Если есть мысль, доказательства и вывод, всё обязательно получится.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2026-05-21T21:43:15Z</dcterms:created>
  <dcterms:modified xsi:type="dcterms:W3CDTF">2026-05-21T21:43:15Z</dcterms:modified>
</cp:coreProperties>
</file>