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органов дыхания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симптомы и защиту дыхания важно каждому школьнику.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дыхание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снабжает организм кислородом и выводит углекислый газ. Когда нос, горло, бронхи или лёгкие работают плохо, страдают сон, учёба, спорт и привычная активность.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болезни дыхания у школьников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ОРВИ и простуда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ОРВИ и простуда начинаются внезапно: появляется насморк, чихание, кашель и недомогание. Обычно причиной становятся вирусы, которые легко передаются в школе и дома.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Ларингит и фарингит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Ларингит и фарингит поражают горло, поэтому ребёнку больно глотать, голос становится осипшим, а кашель — сухим. Часто они возникают после инфекции или раздражения слизистой.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 затрагивает бронхи и вызывает кашель, иногда с мокротой, хрипы и тяжесть в груди. После болезни кашель может сохраняться дольше обычного и требует наблюдения.
</a:t>
            </a:r>
            <a:endParaRPr lang="en-US" sz="94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 и аллергия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 и аллергический ринит связаны с чувствительностью дыхательных путей. При них возможны свистящее дыхание, насморк, чихание и кашель, особенно при контакте с аллергенами или дымом.
</a:t>
            </a:r>
            <a:endParaRPr lang="en-US" sz="871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серьёзные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 и туберкулёз встречаются реже, но опаснее. Их важно не пропустить: они могут сопровождаться длительной температурой, слабостью, одышкой и заметным ухудшением самочувствия.
</a:t>
            </a:r>
            <a:endParaRPr lang="en-US" sz="8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в организме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 — первый фильтр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первым встречает воздух: он согревает его, увлажняет и задерживает крупные частицы пыли. Поэтому насморк и заложенность сразу влияют на дыхание и самочувствие.
</a:t>
            </a:r>
            <a:endParaRPr lang="en-US" sz="743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воздух проходит через горло и трахею. Эти отделы проводят поток дальше, а их слизистая помогает удерживать микробы и другие раздражители, попавшие извне.
</a:t>
            </a:r>
            <a:endParaRPr lang="en-US" sz="743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и их роль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распределяют воздух по лёгким, как ветви дерева. Если их стенки воспаляются или сужаются, человеку становится труднее дышать, появляется кашель и ощущение нехватки воздуха.
</a:t>
            </a:r>
            <a:endParaRPr lang="en-US" sz="743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 лёгких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лёгких происходит главный обмен: кислород поступает в кровь, а углекислый газ выводится наружу. Это делает дыхание основой работы всего организма, а не только лёгких.
</a:t>
            </a:r>
            <a:endParaRPr lang="en-US" sz="7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болезни дыхания распространяются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 бактерии передаются при кашле, чихании и тесном контакте. Поэтому в классе, транспорте и дома инфекция распространяется особенно быстро, если рядом есть заболевший человек.
</a:t>
            </a:r>
            <a:endParaRPr lang="en-US" sz="855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всплески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 зимой болезни встречаются чаще: люди больше времени проводят в помещениях, а воздух становится суше. Это облегчает распространение микробов и раздражает дыхательные пути.
</a:t>
            </a:r>
            <a:endParaRPr lang="en-US" sz="853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Раздражители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воздух, пыль и дым повреждают слизистую, из-за чего она хуже защищает организм. Тогда вирусам и бактериям проще проникать глубже в дыхательную систему.
</a:t>
            </a:r>
            <a:endParaRPr lang="en-US" sz="953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Переохлаждение само по себе не вызывает болезнь, но может ослабить защиту организма. Если после прогулки человек замёрз и устал, риск заболеть становится выше.
</a:t>
            </a:r>
            <a:endParaRPr lang="en-US" sz="953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Тесный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контакт с заболевшим и чем хуже проветривание, тем быстрее распространяется инфекция. Простые меры в помещении заметно уменьшают число случаев заражения.
</a:t>
            </a:r>
            <a:endParaRPr lang="en-US" sz="92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отличить обычные жалобы от признаков, при которых нужно сразу сообщить взрослому и обратиться за медицинской помощью.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и сигналы опасности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нарушено дыхание и чем выше температура, тем важнее не откладывать помощь.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настораживающих признаков заболеваний дыхательной системы
</a:t>
            </a:r>
            <a:endParaRPr lang="en-US" sz="6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ОРВИ и простуда: как распознать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ОРВИ вызывают вирусы, поэтому болезнь часто начинается резко: першит горло, появляется насморк, чихание и слабость. Температура обычно невысокая, но самочувствие заметно ухудшается.
</a:t>
            </a:r>
            <a:endParaRPr lang="en-US" sz="818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школьников симптомы держатся несколько дней и постепенно ослабевают. Важно отдыхать, пить достаточно жидкости и не переносить болезнь в школу.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врач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кашель становится сильным, поднимается высокая температура или появляется боль в груди, нужна помощь врача. Эти признаки уже не похожи на обычную лёгкую простуду.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Одышка и свистящее дыхание — особенно тревожные сигналы. Они могут означать, что воспаление затрагивает нижние дыхательные пути и требует осмотра без задержки.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распространять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обычной простуде важно не заражать других. Отдельная посуда, салфетки и мытьё рук помогают быстрее вернуться к обычной жизни и защитить одноклассников.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риск ОРВИ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привычек, которые уменьшают риск заражения в школе и дома.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Горло: ларингит и фарингит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Ларингит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Ларингит затрагивает гортань, поэтому часто меняется голос: он становится хриплым, тихим или совсем пропадает. У школьников это нередко бывает после крика или инфекции.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Фарингит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Фарингит поражает заднюю стенку глотки. Ребёнку больно глотать, ощущается царапание и сухость, а кашель может быть навязчивым, особенно вечером и ночью.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болезнь начинается после ОРВИ, когда слизистая уже раздражена. Дополнительными причинами становятся сухой воздух, дым, пыль и чрезмерная нагрузка на голос.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беречь голос, пить тёплую воду и избегать раздражителей, горло восстанавливается быстрее. Но при высокой температуре и сильной боли нужен врач.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при проблемах горла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и покой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питьё уменьшает сухость и раздражение слизистой, а отдых голоса помогает связкам восстановиться. Не стоит шептать: так горло напрягается ещё сильнее.
</a:t>
            </a:r>
            <a:endParaRPr lang="en-US" sz="898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 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 и регулярное проветривание облегчают дыхание и снижают раздражение. В комнате полезно избегать дыма, резких запахов и слишком сухого тепла.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трудно глотать, появилась слюнотечение, выраженный отёк или температура высокая, нужен взрослый и врач. Такие признаки требуют оценки без промедления.
</a:t>
            </a:r>
            <a:endParaRPr lang="en-US" sz="898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боли в горле не помогают активные игры и громкие разговоры. Лучше дать организму отдых, следить за самочувствием и не переносить симптомы на ногах.
</a:t>
            </a:r>
            <a:endParaRPr lang="en-US" sz="8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Бронхит: что происходит в бронхах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 возникает, когда воспаляются бронхи — пути, по которым воздух проходит к лёгким. Из-за отёка и слизи дыхание становится труднее, а кашель помогает организму очищать дыхательные пути.
</a:t>
            </a:r>
            <a:endParaRPr lang="en-US" sz="68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симптом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кашель нередко сухой и навязчивый, затем может появиться мокрота. Иногда присоединяются хрипы, ощущение тяжести в груди и повышение температуры, особенно если воспаление выражено сильнее.
</a:t>
            </a:r>
            <a:endParaRPr lang="en-US" sz="68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насторожиться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обычной простуды кашель иногда сохраняется дольше ожидаемого. Если он не проходит, становится сильнее или мешает спать и двигаться, важно наблюдать за состоянием ребёнка и не откладывать обращение к врачу.
</a:t>
            </a:r>
            <a:endParaRPr lang="en-US" sz="68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 может осложнять учёбу и спорт, потому что организму труднее переносить нагрузку. Своевременный отдых, питьё и врачебный контроль помогают избежать затяжного течения и новых проблем с дыханием.
</a:t>
            </a:r>
            <a:endParaRPr lang="en-US" sz="6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уменьшить риск бронхита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и питьё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болезни полезно снизить нагрузку и дать организму время восстановиться. Сон, спокойный режим и тёплое питьё помогают легче переносить кашель и уменьшают раздражение дыхательных путей.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 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облегчает дыхание: важно регулярно проветривать комнату и убирать пыль. Сухой, душный и прокуренный воздух усиливает кашель, поэтому среда вокруг больного имеет большое значение.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раздражители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заболевшим не стоит дышать дымом, пылью или резкими запахами. Эти раздражители замедляют восстановление бронхов, а также могут усилить кашель и ощущение тяжести в груди.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врач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кашель усиливается, появляется одышка, боль в груди или температура держится дольше трёх дней, нужен осмотр врача. Самолечение в таких случаях может пропустить осложнение.
</a:t>
            </a:r>
            <a:endParaRPr lang="en-US" sz="9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Пневмония: важные признаки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воспаление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 поражает лёгочную ткань, где происходит обмен кислорода и углекислого газа. Из-за воспаления лёгкие работают хуже, поэтому человеку становится трудно дышать и быстро устаёт организм.
</a:t>
            </a:r>
            <a:endParaRPr lang="en-US" sz="68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2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самых заметных признаков — высокая температура, которая сопровождается кашлем, ознобом и выраженной слабостью. У детей и подростков состояние может ухудшаться быстро, без долгого «предупреждения».
</a:t>
            </a:r>
            <a:endParaRPr lang="en-US" sz="668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Одышка, боль в груди и ощущение нехватки воздуха особенно тревожны. Если такие симптомы появляются вместе с кашлем и температурой, нужна медицинская помощь без ожидания, что всё пройдёт само.
</a:t>
            </a:r>
            <a:endParaRPr lang="en-US" sz="68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затягивать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 требует наблюдения врача, потому что без лечения воспаление может распространяться и усиливаться. Важно не переносить её «на ногах» и вовремя сообщать взрослым о плохом самочувствии.
</a:t>
            </a:r>
            <a:endParaRPr lang="en-US" sz="6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 как хроническое состояние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астме бронхи слишком чувствительно реагируют на аллерген, холодный воздух, физическую нагрузку и дым. Даже небольшое раздражение может вызвать сужение дыхательных путей и ухудшение самочувствия.
</a:t>
            </a:r>
            <a:endParaRPr lang="en-US" sz="743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проявляется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приступа появляются свистящее дыхание, кашель, одышка и чувство нехватки воздуха. У некоторых детей кашель усиливается ночью или после активной игры, когда дыхание становится чаще.
</a:t>
            </a:r>
            <a:endParaRPr lang="en-US" sz="73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приступами ребёнок может чувствовать себя почти здоровым, поэтому астму иногда недооценивают. Однако заболевание остаётся хроническим и требует внимания к триггерам и рекомендациям врача.
</a:t>
            </a:r>
            <a:endParaRPr lang="en-US" sz="743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известны факторы, вызывающие приступ, тем проще их избегать. Наблюдение за симптомами и соблюдение плана лечения помогают жить активнее и безопаснее.
</a:t>
            </a:r>
            <a:endParaRPr lang="en-US" sz="7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 и кашель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аллергию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Аллергический ринит часто связан с пыльцой, пылью, шерстью животных и плесенью. Встреча с аллергеном вызывает раздражение слизистой носа и глаз, а затем появляются знакомые симптомы.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выглядит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аллергии типичны частое чихание, зуд в носу, водянистый насморк и слезотечение. Эти признаки могут повторяться каждый раз при контакте с причиной и мешать учёбе и сну.
</a:t>
            </a:r>
            <a:endParaRPr lang="en-US" sz="952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кашель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при аллергии нередко связан не с бронхами, а со стеканием слизи по задней стенке горла. Из-за этого першит в горле и хочется постоянно откашливаться.
</a:t>
            </a:r>
            <a:endParaRPr lang="en-US" sz="1014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астмой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 может усиливать астму, потому что воспалённые дыхательные пути становятся ещё чувствительнее. Поэтому при повторяющихся симптомах важно замечать связи между средой и самочувствием.
</a:t>
            </a:r>
            <a:endParaRPr lang="en-US" sz="8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уменьшить влияние аллергенов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стоит с влажной уборки: она уменьшает количество пыли, которая оседает на мебели, полу и книгах. Чем меньше пыли в комнате, тем ниже риск раздражения слизистых.
</a:t>
            </a:r>
            <a:endParaRPr lang="en-US" sz="879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спальня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Постельное бельё лучше стирать регулярно, а комнату проветривать каждый день. Свежий воздух и чистые ткани помогают снизить контакт с аллергенами, которые долго остаются в помещении.
</a:t>
            </a:r>
            <a:endParaRPr lang="en-US" sz="838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плесенью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следить за плесенью в ванной, на окнах и в углах комнат. Если она появляется снова, нужно убрать сырость, иначе аллергические симптомы могут повторяться снова и снова.
</a:t>
            </a:r>
            <a:endParaRPr lang="en-US" sz="890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контакта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 известными аллергенами лучше уменьшать заранее: не трогать животных без необходимости, следить за пыльцой в сезон и чаще мыть руки после прогулки.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кашель или насморк повторяются, полезно записывать, когда и после чего они появляются. Дневник симптомов помогает заметить закономерности и показать их врачу.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Туберкулёз: что важно знать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2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Туберкулёз вызывают бактерии, которые поражают чаще всего лёгкие. Болезнь может долго развиваться незаметно, поэтому затянувшийся кашель и общая слабость всегда заслуживают внимания.
</a:t>
            </a:r>
            <a:endParaRPr lang="en-US" sz="699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туберкулёза характерны длительный кашель, температура, которая держится долго, ночная потливость, снижение веса и утомляемость. Эти признаки не означают диагноз сами по себе, но требуют проверки.
</a:t>
            </a:r>
            <a:endParaRPr lang="en-US" sz="68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обращаться
</a:t>
            </a:r>
            <a:pPr algn="l" indent="0" marL="0">
              <a:lnSpc>
                <a:spcPct val="115000"/>
              </a:lnSpc>
              <a:buNone/>
            </a:pPr>
            <a:r>
              <a:rPr lang="en-US" sz="2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ждать, если симптомы сохраняются неделями. Только врач может назначить обследование и понять, связаны ли жалобы с туберкулёзом или с другой причиной.
</a:t>
            </a:r>
            <a:endParaRPr lang="en-US" sz="742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серьёзно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туберкулёз встречается реже многих других болезней, его нельзя игнорировать. Раннее выявление помогает быстрее начать лечение и защитить окружающих.
</a:t>
            </a:r>
            <a:endParaRPr lang="en-US" sz="7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31069"/>
            <a:ext cx="7368000" cy="1159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факторы особенно часто раздражают дыхательные пути и делают их более уязвимыми к воспалению. Это касается как дыма, так и частиц пыли или спор плесени.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для дыхательной системы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небольшие, но постоянные раздражители ухудшают защиту дыхательных путей. Чем чище воздух дома и в школе, тем ниже вероятность частых простуд и обострений астмы.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разделов презентации о причинах заболеваний дыхательной системы, 2025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работает лучше всего, когда полезные привычки становятся ежедневными: дома, в школе и на прогулке. Даже простые действия помогают легче дышать и реже болеть.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как набор привычек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привычки важны одновременно: они не заменяют друг друга, а поддерживают защиту дыхательной системы в целом.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рекомендаций по профилактике заболеваний органов дыхания, 2025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дыхания легче предупредить, чем лечить: важно замечать первые симптомы, беречь чистый воздух и не тянуть с обращением к взрослым. Ежедневные привычки действительно защищают здоровье.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2026-07-25T17:16:34Z</dcterms:created>
  <dcterms:modified xsi:type="dcterms:W3CDTF">2026-07-25T17:16:34Z</dcterms:modified>
</cp:coreProperties>
</file>