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роль растений в жизни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дарят воздух, пищу, материалы и лекарства для каждого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самых древних времён люди выращивали и использовали растения для еды, лечения и строительства. Земледелие стало основой развития цивилизаций, городов и торговли растительными продуктами.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применения растений в жизни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пищевые культуры и их значение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кормят большую часть населения Земли, обеспечивая углеводами и энергией. Эти культуры адаптированы к разным климатическим условиям и поддерживают миллиарды людей.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— основа мирового питания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и овощи — источник витаминов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Бобы, горох, морковь и другие овощи дополняют рацион, обеспечивая организм необходимыми витаминами и минералами. Их регулярное употребление укрепляет здоровье и иммунитет.
</a:t>
            </a:r>
            <a:endParaRPr lang="en-US" sz="116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батат — важные крахмалистые культуры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корнеплоды широко распространены в Европе, Азии и Америке, обеспечивая дополнительный источник энергии. Они вкусные, питательные и помогают разнообразить меню.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кофе и какао: напитки с растительной основой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Чайные плантации в Китае и Индии требуют ручного сбора листьев, что сохраняет их качество. Этот напиток давно стал символом гостеприимства и уюта.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— традиция и культура Востока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— напиток бодрости и вдохновения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Кофейные деревья растут в тропиках Южной Америки и Африки. Экспорт кофе приносит значительный доход многим странам, поддерживая местные сообщества.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 — основа шоколада и удовольствия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какао выращиваются в Африке и Азии. Они служат сырьём для производства шоколада, любимого продукта во многих странах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культур с географией выращивания, связанной с климатом и почвами.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зон определяет выбор основных продовольственных культур в разных частях света.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пищевые растения и регионы выращивания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Полынь, мята, шалфей и женьшень издавна применяются для лечения многих заболеваний благодаря своим лечебным свойствам.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лекарственные растения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фармакология использует природные вещества, например, аспирин получил из коры ивы, а морфин — из маковых растений.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Фитотерапия остаётся популярной альтернативой при простудах и хронических болезнях, оказывая мягкое и эффективное воздействие.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традиционные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хвойных и лиственных пород широко применяется в строительстве, производстве мебели и изготовлении бумаги. Это один из основных природных ресурсов строительной индустрии.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природные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бамбук ценится за лёгкость и прочность, а камыш и солома используются для кровли и плетёных изделий, что сохраняет древние строительные традиции.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растений в строительстве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Хлопчатник — главная сельскохозяйственная культура для текстиля, даёт мягкие и прочные волокна, используемые в одежде.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одежды и тканей из 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и конопля ценятся за натуральность и долговечность тканей, широко применяются в производстве одежды и бытовых изделий.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кокоса и пальмы применяются в изготовлении канатов, сетей и корзин, обеспечивая прочность и экологичность продукции.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Очерет используют для создания циновок и ремней — материалов с высокой устойчивостью и природным внешним видом.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Петрушка, укроп, кориандр и лавровый лист добавляют аромат и вкусовые оттенки, улучшая восприятие блюд и стимулируя аппетит.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Корица и ваниль обладают антисептическими свойствами, способствуют сохранению свежести продуктов и обогащают их витаминным составом.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добавки и пряности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корм для животных составляют большую часть использования растительных ресурсов во всем мире.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подчеркивают, что растения играют ключевую роль в обеспечении продовольственной безопасности и в сельском хозяйстве.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использования растений по отраслям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Люцерна, клевер и овёс — основные кормовые растения, обеспечивающие питательные вещества для домашних животных. Комбикорма из зерновых и бобовых поддерживают сбалансированный рацион скота и птицы.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 и зелёные травы помогают сохранять здоровье и повышать продуктивность животных. От качества кормов зависят количество молока, мяса и яиц, что влияет на хозяйственную эффективность.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домашних и сельскохозяйственных животных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растения в садах и парках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Розы, тюльпаны, гортензии и хризантемы часто украшают сады, создавая уют и красоту. Берёзы и ели добавляют зелени и защищают территорию от ветров.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газонов и живых изгородей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Газоны из мятлика и овсяницы формируют аккуратные зелёные площадки. Живые изгороди служат естественными ограждениями, а цветочные композиции украшают помещения и праздничные события.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и ландшафтный дизайн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функции растений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процессе фотосинтеза выделяют кислород — жизненно важный газ для дыхания человека и животных, одновременно поглощая углекислый газ.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растений укрепляет почву, предотвращая эрозию и разрушение, что помогает сохранять плодородие и предотвращает опустынивание.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биоразнообразия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являются средой обитания для многих видов животных и микроорганизмов, фильтруют воду и сохраняют природные экосистемы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ФАО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растения и получаемые из них продукты. Разнообразие переработки поддерживает разные отрасли промышленности и потребности человека.
</a:t>
            </a:r>
            <a:endParaRPr lang="en-US" sz="1035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ресурсы важны не только как пища, но и как сырьё для производства множества продуктов и материалов.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переработки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культуре и традициях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и Риме лавровый венок символизировал успех и почёт. Его надевали победители и герои, подчёркивая уважение к достижениям.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Лавровый венок — знак победы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и верба в праздниках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стала главным символом новогодних торжеств, а верба традиционно используется на Пасху в церемониях, отражая связь с природными циклами и религиозными обрядами.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 свадьбах и похоронах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зелень играют важную роль в торжественных и траурных церемониях, помогая выразить чувства и создать особую атмосферу в этих значимых событиях.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Подсолнечник, соя и рапс используются для производства масел, необходимых в пищевой и косметической промышленности. Эти растения обеспечивают сырьё для маргарина и мыла.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масла и биотопливо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 другие культуры применяются для изготовления биотоплива, что уменьшает зависимость от ископаемого топлива и снижает выбросы парниковых газов.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растительных масел в технической сфере способствует развитию устойчивых технологий и поддерживает экологически чистое производство.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растения, такие как арабидопсис, позволяют изучать генетические процессы и адаптационные механизмы, что помогает развивать сельское хозяйство и биотехнологии.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биологические исследования способствуют созданию новых, устойчивых к вредителям и климатическим условиям сортов, обеспечивая продовольственную безопасность.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научных исследований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предоставляют укрытия птицам, белкам и насекомым, поддерживая биологическое разнообразие и равновесие в экосистемах.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 природных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пастбища служат питанием для травоядных животных, а водоёмы с водными растениями поддерживают жизнь рыб и амфибий, обеспечивая пищевые цепи.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жилище и пища для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меры по сохранению растений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водоёмы загрязняются химикатами, что угрожает здоровью растительной флоры.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сохранения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заповедники, восстанавливаются леса и проводятся научные исследования для защиты редких и исчезающих видов.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лесных массивов уменьшает ареалы многих видов и нарушает природный баланс.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экстремальные погодные явления влияют на рост и выживание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и устойчивого будущего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играют ключевую роль в обеспечении питания, здоровья, экономики и экологии. Их бережное использование и охрана необходимы для сохранения природных ресурсов и благополучия человека.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2026-05-08T17:25:32Z</dcterms:created>
  <dcterms:modified xsi:type="dcterms:W3CDTF">2026-05-08T17:25:32Z</dcterms:modified>
</cp:coreProperties>
</file>