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оседлой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научились жить на одном месте и строить деревни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люди не имели постоянного дома: они переходили с места на место, собирали съедобные растения и следовали за животными. Но климат стал теплее, и остановиться надолго стало легче и разумнее.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движении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людям захотелось остаться рядом с домом
</a:t>
            </a:r>
            <a:endParaRPr lang="en-US" sz="2581" dirty="0"/>
          </a:p>
        </p:txBody>
      </p:sp>
      <p:sp>
        <p:nvSpPr>
          <p:cNvPr id="9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жилья можно было выращивать зерно, овощи и держать животных. Это означало, что пища находилась почти под рукой, а не где-то далеко после долгих поисков.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 потом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научились сохранять зерно в ямах, корзинах и глиняных сосудах. Так можно было пережить холодное время, когда еды в природе становилось меньше.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поселении было проще заботиться о детях, пожилых людях и домашних животных. Всем было легче помогать друг другу, чем в постоянных переходах.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дома и поселения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078175" y="99670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дома строили из глины, дерева, камня и тростника. Такие постройки были не очень высокими, зато защищали от ветра, дождя и палящего солнца.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078175" y="2201675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часто появлялись рядом с реками. Там было больше воды для людей и животных, а земля рядом с берегом лучше подходила для полей.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078175" y="340665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вода и плодородная земля, легче поливать растения и поить скот. Поэтому у рек людям было удобнее жить долго и спокойно.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появилось земледелие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0150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сбор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только собирали дикие злаки. Потом они заметили, что зерно можно не просто брать у природы, а специально выращивать рядом с жильем.
</a:t>
            </a:r>
            <a:endParaRPr lang="en-US" sz="1464" dirty="0"/>
          </a:p>
        </p:txBody>
      </p:sp>
      <p:sp>
        <p:nvSpPr>
          <p:cNvPr id="11" name="Text 4"/>
          <p:cNvSpPr txBox="1"/>
          <p:nvPr/>
        </p:nvSpPr>
        <p:spPr>
          <a:xfrm>
            <a:off x="4727934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 вырастали за один день, поэтому за полем нужно было следить долго. Жить на одном месте стало намного выгоднее, чем постоянно уходить.
</a:t>
            </a:r>
            <a:endParaRPr lang="en-US" sz="1447" dirty="0"/>
          </a:p>
        </p:txBody>
      </p:sp>
      <p:sp>
        <p:nvSpPr>
          <p:cNvPr id="12" name="Text 5"/>
          <p:cNvSpPr txBox="1"/>
          <p:nvPr/>
        </p:nvSpPr>
        <p:spPr>
          <a:xfrm>
            <a:off x="330150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стали сеять пшеницу, ячмень, горох и чечевицу. Теперь урожай зависел не только от удачи, но и от труда самих людей.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27934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урожай созревал, у людей появлялась еда на будущее. Это помогало чувствовать себя увереннее и строить жизнь вокруг своего поселения.
</a:t>
            </a:r>
            <a:endParaRPr lang="en-US" sz="15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526101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домашние животные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и козы
</a:t>
            </a:r>
            <a:pPr algn="ctr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Этих животных приручили одними из первых. Они давали молоко, мясо и шерсть, а еще помогали людям иметь запас полезных продуктов рядом с домом.
</a:t>
            </a:r>
            <a:endParaRPr lang="en-US" sz="1289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 были особенно ценны для людей. От них получали молоко и мясо, а значит, семья могла дольше не бояться голода.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Свиней держали возле поселения, потому что их было удобно кормить и охранять. Они тоже давали мясо и помогали пополнять запасы еды.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полей
</a:t>
            </a:r>
            <a:pPr algn="ctr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Навоз домашних животных использовали как удобрение. Он помогал земле становиться плодороднее, а значит, урожай мог вырасти лучше и дружнее.
</a:t>
            </a:r>
            <a:endParaRPr lang="en-US" sz="12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кочевая жизнь стала оседлой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в жизни людей, когда они начали выращивать растения и разводить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хранили еду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Яма с запасами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земле выкапывали яму и прятали туда зерно. Сверху её закрывали, чтобы внутрь не попали мыши и вода. Такой тайник помогал семье спокойно ждать зиму и не думать о голоде каждый день.
</a:t>
            </a:r>
            <a:endParaRPr lang="en-US" sz="1024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Глиняный сосуд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и другие продукты часто складывали в большие глиняные сосуды. Они были прочными и удобными, хотя, конечно, не любили падать на камень. Если сосуд стоял в сухом месте, запасы сохранялись дольше.
</a:t>
            </a:r>
            <a:endParaRPr lang="en-US" sz="998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Корзины и мешки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хранения использовали корзины и мешки из волокон или ткани. Их ставили в сухом уголке дома и берегли от сырости. Запасы нужно было охранять, потому что без них трудный год мог стать совсем голодным.
</a:t>
            </a:r>
            <a:endParaRPr lang="en-US" sz="10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занятия людей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 делали посуду из глины. Их изделия помогали хранить воду, зерно и готовую еду, а еще делали жизнь в поселении удобнее и аккуратнее.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 создавали ткань и одежду из нитей и волокон. Благодаря их работе людям было теплее, а одежда становилась прочнее и красивее.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возводили дома, хозяйственные постройки и ограды. Без их труда поселение не смогло бы расти, ведь всем нужны были надежные места для жизни и работы.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по камню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по камню делали орудия для поля, охоты и быта. Часть изделий использовали дома, а часть меняли на другие нужные вещи у соседей.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семьи и общины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проще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Родственники и соседи жили рядом и помогали друг другу. Когда работа большая, а людей много, вместе строить дома и копать землю намного веселее.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поселении приходилось договариваться, кому что делать и как делить работу. Так появлялись первые простые правила, чтобы никто не ссорился по пустякам.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следили за полями, животными и запасами. Если кто-то был занят, другие могли помочь, чтобы поселение не осталось без еды и защиты.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близких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семьей делала людей дружнее и спокойнее. Дети, взрослые и старшие могли чувствовать себя увереннее, потому что рядом всегда был кто-то свой.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под одной крышей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дома ставили очень близко друг к другу, будто соседи не хотели терять друг друга из виду. Между ними оставляли узкие проходы, по которым можно было пройти к полям, складам и общему двору.
</a:t>
            </a:r>
            <a:endParaRPr lang="en-US" sz="1001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Поселение растёт, как кочка в траве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одном месте жили несколько семей, а потом к ним присоединялись новые. Постепенно пустых мест становилось меньше, и поселение разрасталось в большую деревню с множеством дворов и тропинок.
</a:t>
            </a:r>
            <a:endParaRPr lang="en-US" sz="980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соседями
</a:t>
            </a:r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домов становилось больше, люди чаще встречались на улице, помогали друг другу и делились новостями. Так появлялись первые общие места, где можно было работать, играть и вместе решать важные дела.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улицы и большие деревни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оседлая жизнь была удобнее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4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была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полях росли злаки и овощи, а домашние животные давали молоко и мясо. Поэтому семье было легче не голодать и не искать пищу каждый день далеко от дома.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231680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 трудное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Зерно, сушёные продукты и другие припасы можно было хранить дома. Это помогало пережить зиму, дождливые дни и неудачный урожай, когда поле не радовало щедрым подарком.
</a:t>
            </a:r>
            <a:endParaRPr lang="en-US" sz="1520" dirty="0"/>
          </a:p>
        </p:txBody>
      </p:sp>
      <p:sp>
        <p:nvSpPr>
          <p:cNvPr id="13" name="Text 5"/>
          <p:cNvSpPr txBox="1"/>
          <p:nvPr/>
        </p:nvSpPr>
        <p:spPr>
          <a:xfrm>
            <a:off x="4303459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Безопаснее для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Детям, пожилым людям и домашним животным было спокойнее жить в одном поселении. Вокруг дома можно было построить ограду, а соседям — вместе следить за порядком.
</a:t>
            </a:r>
            <a:endParaRPr lang="en-US" sz="15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трудности появились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634750" y="996700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без выходных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нельзя было оставить надолго: его нужно было поливать, пропалывать и защищать от вредителей. Животные тоже требовали заботы каждый день, даже когда всем хотелось отдохнуть.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34750" y="2213149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надо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Еду могли испортить сырость, мыши или жара. Если мешки и сосуды плохо закрывали, часть припасов пропадала, и тогда семье приходилось снова думать, чем кормить всех зимой.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34750" y="3431238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распространялись быстрее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людей в одном месте становилось больше, рядом жили и люди, и животные. В тесных поселениях болезни могли передаваться быстрее, чем в маленьких кочевых стоянках.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зерна до хлеба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земледельца: от подготовки почвы до готовой еды.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для работы на земле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Мотыга помогает земле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Мотыгой люди рыхлили почву и убирали сорняки вокруг растений. Без этого маленького помощника земля быстро становилась твёрдой, а росткам было труднее пробиться к солнцу и вырасти сильными.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 собирает урожай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Серпом удобно срезать стебли злаков, когда колосья уже поспели. Работа шла быстро и аккуратно, а связки пшеницы или ячменя потом несли на хранение в деревню.
</a:t>
            </a:r>
            <a:endParaRPr lang="en-US" sz="1144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Жернова превращают зерно в еду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жернова помогали размалывать зерно в муку. Из неё можно было испечь лепёшки или сварить кашу, а значит, еда становилась сытной и вкусной — почти как маленькое чудо на кухне древних людей.
</a:t>
            </a:r>
            <a:endParaRPr lang="en-US" sz="10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помогали людям жить рядом с водой и выращивать урожай.
</a:t>
            </a:r>
            <a:endParaRPr lang="en-US" sz="1871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 было удобно поливать поля, поить животных и перевозить тяжёлые вещи. Поэтому рядом с ними раньше всего вырастали большие поселения.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древних земледельческих поселений: Нил, Тигр, Евфрат и Инд.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 жизни людей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маленькие стоянки
</a:t>
            </a:r>
            <a:pPr algn="ctr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жили небольшими группами и часто переезжали. Постоянных домов почти не было, а вещей брали с собой совсем немного.
</a:t>
            </a:r>
            <a:endParaRPr lang="en-US" sz="1381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деревни и общая работа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стали жить на одном месте, появились деревни. Соседи вместе строили дома, работали на полях и берегли запасы.
</a:t>
            </a:r>
            <a:endParaRPr lang="en-US" sz="1291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— обмен и правила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поселениях стало больше семей, и людям понадобились обмен, разделение труда и правила совместной жизни. Так жить вместе стало удобнее.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первых земледельцев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домов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находят следы стен, полов и очагов. По ним можно понять, как были устроены дома и где люди готовили еду или грелись вечером.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Зернохранилища и сосуды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земле иногда находят ямы для хранения зерна и глиняные сосуды. Эти находки рассказывают, как люди берегли припасы от дождя, мышей и времени.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находок часто бывают серпы, ножи, мотыги и жернова. Они показывают, чем древние земледельцы работали в поле и как превращали зерно в пищу.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домашних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коз, овец, коров и свиней помогают узнать, каких животных держали рядом с домом. Это важная подсказка о том, как люди жили и питались.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перемен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научились выращивать еду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стали сеять растения и разводить животных, они перестали полностью зависеть от удачи на охоте и сборе. Еда появилась ближе к дому.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постоянный 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Оседлая жизнь сделала дом не временной остановкой, а настоящим местом для жизни. Здесь можно было хранить вещи, растить детей и строить планы.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поселения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работа, обмен и новые правила помогли деревням расти. Так маленькие поселения шаг за шагом стали основой для будущих городов.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начало оседлой жизни было важным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оседлой жизни изменил всё: у людей стало больше еды, появились постоянные дома и новые занятия. А ещё именно тогда начался путь от маленьких деревень к городам и государствам.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2026-05-25T16:47:36Z</dcterms:created>
  <dcterms:modified xsi:type="dcterms:W3CDTF">2026-05-25T16:47:36Z</dcterms:modified>
</cp:coreProperties>
</file>