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Подкласс Хрящекостные рыбы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о строении, разнообразии и значении акул, скатов и химер.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хрящекостных рыб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рыбы возникли примерно 420 миллионов лет назад. Сегодня их представлено свыше 1100 видов, они играют важную роль в морских экосистемах и биологическом разнообразии.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от костных рыб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хрящекостных рыб состоит из гибкого хряща, в отличие от прочного костного скелета у костных рыб, обеспечивая облегчённость и подвижность.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плакоидной чешуёй – мелкими чешуйками с твёрдой структурой, которая уменьшает сопротивление воды и защищает тело.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плавательного пузыря влияет на их способность регулировать плавучесть через движение и использование печени с высоким содержанием жира.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Жаберных крышек нет; дыхание происходит через 5–7 пар жаберных щелей, открывающихся прямо наружу, что отличает их от костных рыб.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и кожные покровы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для эффективного плавания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хрящекостных рыб имеет обтекаемую форму, уменьшающую сопротивление воды. Это помогает им быстро и ловко перемещаться в разных условиях среды, снижая энергетические затраты при плавании.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Плакоидная чешуя — естественная броня и улучшение гидродинамики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мелкой, жёсткой плакоидной чешуёй, напоминающей наждачную бумагу. Она защищает от повреждений и паразитов, а также уменьшает турбулентность воды при движении.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2911" y="1429640"/>
            <a:ext cx="403725" cy="461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хрящекостных рыб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Пластиножаберные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акулы и скаты, обладающие плоской формой жаберных крышек и широким разнообразием видов и форм.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Химеры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 видов глубоководных рыб с удлинённым телом и уникальными адаптациями для жизни на больших глубинах.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 видов с разнообразными размерами и формами, от карликовых до гигантских морских хищников.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Акулы: разнообразие и уникальные приспособления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зубная система акул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варьируются от небольших 20-сантиметровых до гигантских китовых до 18 метров. Их зубы расположены в несколько рядов и постоянно обновляются на протяжении 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охота в темноте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Ампулы Лоренцини помогают обнаруживать электрические поля жертвы, а обоняние позволяет улавливать запахи на большие расстояния, что делает акулэффективными хищниками.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Скаты: особенности внешнего вида и поведения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 имеют сильно уплощённое тело с широкораспростёртыми грудными плавниками, напоминающими крылья, что позволяет им плавать, словно паря над дном.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расположены снизу, а глаза и дыхательные отверстия сверху, что помогает им оставаться замаскированными на морском дне. Некоторые виды используют электрические разряды для защиты.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Химеры: загадочные жители глубин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Химеры обитают на глубинах до 2500 метров, где давление и температура экстремальны, требуя особых приспособлений для выживания.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длинное тонкое рыло и хвост помогают эффективно двигаться, а зубные пластины приспособлены к дроблению твёрдой пищи, как ракообразные и моллюски.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химеры используют ядовитые шипы на спине, что делает их непригодными для многих хищников и способствует выживанию в глубинах.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559" y="1175216"/>
            <a:ext cx="3302783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акул, скатов и химер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параметры: среда обитания, тип питания, форма тела, жаберные щели, способ размножения.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существенно различаются по адаптациям к среде обитания и стратегиям выживания.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мира,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хрящекостных рыб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420 млн лет назад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хрящекостных рыб в древних морях — начало разнообразия и адаптаций.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Палеозойская эра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известных ископаемых форм, таких как клавдоселах и ктенакант, демонстрирующих ранние эволюционные черты.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рыбы продолжают приспосабливаться к средам обитания, играя ключевую роль в биологических сообществах.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диверсификация современных групп — акул, скатов и химер в различных морских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восприятие окружающего мира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Ампулы Лоренцини у хрящекостных рыб позволяют улавливать слабейшие электрические поля, создаваемые живыми организмами. Это помогает им находить добычу и ориентироваться даже в темной или мутной воде.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развито исключительно остро и позволяет акулам распознавать мельчайшие запахи крови на больших расстояниях. Боковая линия фиксирует вибрации и колебания в воде, что значительно улучшает реакцию на движение объектов рядом.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разнообразие кормовых стратегий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— сильные хищники, которые охотятся на рыбу, кальмаров и даже морских млекопитающих. Они используют острые зубы и быстрые атаки в поисках пищи.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Химеры приспособлены к поеданию ракообразных и морских червей. Зубные пластины позволяют эффективно дробить крепкие панцири добычи.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 питаются, преимущественно, донными беспозвоночными, такими как моллюски и крабы. Их рот расположен снизу, что облегает поглощение пищи с морского дна.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разнообразие: распределение между группами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 составляют большинство видов и занимают широкий спектр экологических ниш, что подчеркивает их успешность в эволюции.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Долевая преобладание скатов и меньшая представленность химер отражают адаптивные стратегии и доступность ресурсов для каждой группы.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мира, 2022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забота о потомстве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чаще всего демонстрируют яйцеживорождение, при котором эмбрионы развиваются внутри самки, получая питательные вещества от неё, что повышает шансы на выживание.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забота о потомстве минимальна, но разнообразие стратегий обеспечивает сохраняемость и рост популяций в естественной среде.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химеров рождают живых детёнышей, обеспечивая более высокий уровень защиты на ранних стадиях развития.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 откладывают яйца в кожистых капсулах, защищающих зародышей от хищников и неблагоприятных факторов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акулы: основные стадии
</a:t>
            </a:r>
            <a:endParaRPr lang="en-US" sz="2865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возрастах и этапах развития различных видов акул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роль: регуляция и взаимодействие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и поддержание баланса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рыбы выступают верхними хищниками, контролируя популяции мелких рыб и беспозвоночных. Это предотвращает перенаселение и сохраняет экологическое равновесие.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исчезновения на морские экосистемы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хрящекостные исчезают, численность добычи возрастает, вызывая дисбаланс и негативные изменения в структуре морских сообществ, что угрожает устойчивости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человека: рыболовство и наука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 печень акул используются в пищевой промышленности, снабжая рынки полезными продуктами с высоким содержанием питательных веществ.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сенсорных систем этих рыб вдохновляет создание новых технологий, включая датчики и прочные материалы с высокой износостойкостью.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хрящекостных рыб применяются в косметике и традиционной медицине, несмотря на споры о устойчивости промысла.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программы охраны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Начиная с 2000-х годов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 резкий рост браконьерства и чрезмерного промысла, угрожающих многим видам хрящекостных рыб по всему миру.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 и далее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глобальные меры, включая строгие квоты и мониторинг, чтобы стабилизировать популяции и предотвратить массовое исчезновение хрящекостных.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2010-2015 годы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начали разрабатывать и внедрять программы охраны, направленные на защиту уязвимых видов и запрет незаконной торговли.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удивительные факты о хрящекостных рыбах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долголетия гренландской акулы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Гренландская акула может жить до 400 лет, что делает её одним из самых долгоживущих позвоночных. Её медленный рост и холодные арктические воды способствуют такому долголетию.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электрические разряды скатов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скаты способны генерировать до 220 вольт напряжения для защиты и оглушения добычи, используя специализированные мышцы-преобразователи энергии.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летучих скатов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скатов совершают захватывающие прыжки до 2 метров в высоту, перемещаясь по воде, словно летающие рыбы, что помогает избегать хищников.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хрящекостных рыб для экологии и науки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рыбы — ключевые компоненты экосистем, изучение которых помогает понять эволюцию и сохранять биоразнообразие, что критично для будущих поколений и устойчивого развития природы.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2026-05-07T14:28:37Z</dcterms:created>
  <dcterms:modified xsi:type="dcterms:W3CDTF">2026-05-07T14:28:37Z</dcterms:modified>
</cp:coreProperties>
</file>