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герои-мальчики: их выбор, дружба и первые шаги к взрослению.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 литературе: характер, поступки и взросление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мальчика так часто встречается в детской литературе
</a:t>
            </a:r>
            <a:endParaRPr lang="en-US" sz="2878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книгах для школьников проходит испытания, учится дружбе, честности и ответственности. Через знакомые ситуации авторы показывают, как игра, ошибка и смелый поступок помогают герою взрослеть.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25" y="18879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386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литературные мальчики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любят выдумывать проделки, шутить и нарушать привычный порядок. Через их поступки авторы часто показывают, где заканчивается смешное озорство и начинается настоящая проблема.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Мальчики-мечтатели живут не только событиями дня, но и своими мыслями, планами, фантазиями. Они по-особому видят мир и часто замечают то, что другие пропускают.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готовы встать на сторону слабого, поддержать друга и не отступить перед трудностью. Их характер раскрывается особенно ярко в момент выбора между страхом и смелостью.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Мальчики-читатели внимательны, любознательны и умеют размышлять. Книга помогает им задавать вопросы, сравнивать поступки героев и лучше понимать себя и окружающих.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Труженики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Мальчики-труженики не боятся дела, умеют выполнять поручения и доводить начатое до конца. В литературе такие герои вызывают уважение именно своей надёжностью и ответственностью.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становятся главными в образе мальчика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литературе герой редко определяется одной чертой: качества обычно сочетаются и меняются по ходу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смелость и доброта, но важны и честность с ответственностью. Именно сочетание качеств делает героя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детской литературы для 5 класса; дата не требуется.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как герой школьных рассказов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общение с одноклассниками раскрывают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показывает героя в деле: с книгой, дневником, портфелем, на уроке или в разговоре с друзьями. Через учёбу, дисциплину и отношение к людям автор раскрывает его характер.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особенно заметны его выбор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историях мальчик часто оказывается перед простым, но важным решением: признать ошибку, выполнить обещание или помочь товарищу. Именно в таких моментах видно его честность.
</a:t>
            </a:r>
            <a:endParaRPr lang="en-US" sz="1455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ситуации и черты мальчика-героя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поступки помогают понять характер героя и роль каждого эпизода в сюжете.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раскрывается через разные действия. Именно поступок, а не ярлык, показывает его характер.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ситуаций в произведениях для детей и школьного чтения.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литературных историях часто начинается с общего дела: игры, поиска, тайны или приключения. Совместное действие сразу показывает, кто умеет быть надёжным, а кто думает только о себе.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мальчиков в литературе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верность слову и готовность помочь. Когда товарищу трудно, герой проверяется не словами, а поступком: он защищает, делится, ждёт или поддерживает в нужный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значимо умение мириться после ссоры. Литературные мальчики учатся слышать друг друга, признавать неправоту и не разрушать дружбу из-за обиды или упрямства.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дружба становится главным испытанием. Урок, домашнее задание или игра могут быть важны, но настоящая проверка героя часто происходит тогда, когда надо сохранить доверие товарища.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характер мальчика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поступок героя и последствия помогают понять его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Озорство и ответственность в образе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литературные мальчики сначала кажутся шалунами и выдумщиками. Их озорство делает сюжет живым, но автор сразу показывает, что весёлая проделка не должна причинять вред людям.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шутка приводит к обиде, срыву дела или опасности, герой сталкивается с последствиями. Тогда смешной эпизод превращается в важный урок о внимательности, осторожности и уважении к другим.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героя заметен там, где он умеет признать промах, извиниться и исправить ситуацию. Так литература показывает: взрослеть — значит отвечать за свои поступки.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интересуется литературный мальчик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героя помогают автору показать его возраст, привычки и круг общения без прямых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литературного мальчика обычно несколько увлечений сразу: он не сводится к одному занятию и остаётся разносторонним героем.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типичным интересам героев детской литературы; дата не требуется.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книга: любознательность как черта героя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мальчик часто изображён читателем и наблюдателем: он задаёт вопросы, сравнивает, замечает мелочи и пытается понять, почему люди поступают именно так.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таком образе помогает герою мыслить шире, мечтать и открывать новое. Поэтому мальчик у окна, в библиотеке или дома с книгой выглядит особенно естественно.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действие героя связано с его намерением, реакцией окружающих и последствиями для самого мальчика.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раскрывается через последствия своих действий: добрый поступок укрепляет доверие, а ошибка ведёт к трудностям и исправлению.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сюжетов детской литературы для 5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2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Поступок, мотив и итог в рассказах о мальчиках
</a:t>
            </a:r>
            <a:endParaRPr lang="en-US" sz="2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062" y="4043500"/>
            <a:ext cx="14137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семье и дома в литературе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особенно заметно, умеет ли герой уважать старших, слушать советы и вести себя спокойно. Семейные сцены показывают его воспитанность и характер.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может помогать по дому, заботиться о младших и брать на себя небольшие обязанности. Через это в тексте раскрываются доброта и ответственность.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с родителями и родственниками видно, умеет ли герой объяснять свои поступки, признавать вину и благодарить за поддержку и внимание.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Непоседа и мечтатель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шаловливый или рассеянный мальчик дома остаётся живым и понятным героем. Домашние эпизоды помогают увидеть, как он растёт и учится.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исправляет ошибку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типичном развитии сюжета в детских рассказах о мальчиках.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мальчиков по основным признакам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совпадении качеств герои остаются разными: в одних историях важнее поступок, в других — речь, в третьих — отношение к друзьям и взрослым.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мальчика не сводится к одному типу: каждый герой сочетает качества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для анализа образов мальчиков в детской литературе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особенно удобны рассказы и повести о школе, семье, играх и первых испытаниях. Такие тексты помогают узнавать себя в поступках героя.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произведения В. Драгунского, Н. Носова, А. Гайдара, Л. Толстого и других детских писателей. В них мальчики часто совершают смешные, поучительные и трогательные поступки.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тексты, где событие связано с внутренним изменением героя. Тогда обсуждение выходит за пределы сюжета и помогает говорить о совести, дружбе и взрослении.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подходят для разговора о мальчиках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мальчик нередко проходит испытание, проявляет смекалку и получает награду. Его образ строится ярко и понятно. Чаще всего это герой выбора и удачи.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рассказ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 рассказе и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мальчик раскрывается через один поступок, а в повести — постепенно, вместе с переживаниями и отношениями с друзьями. Так характер становится объёмнее и правдивее.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литературному герою взрослеть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литературе взросление заметно не по возрасту, а по тому, как герой начинает отвечать за свои решения и учитывать чувства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рост героя влияют доверие, общение и личный опыт: именно они превращают ошибку в урок.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анализа типичных факторов взросления в детской литературе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мальчик показывает, что характер складывается из поступков, а не из одного свойства. Даже смешной или упрямый герой может быть добрым и чутким.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мальчишеские образы писатели говорят о дружбе, совести, смелости и любознательности. Эти темы особенно понятны школьникам, потому что близки их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как герой меняется после ошибки, спора или трудного выбора. Именно такие моменты делают персонажа живым и помогают понять смысл текста глубже.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литературном образе мальчика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 литературе: характер видно в поступках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мальчиков в литературе учат видеть человека через его выбор, дружбу, честность и ответственность. Именно поэтому такие герои остаются понятными, близкими и запоминающимися.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2026-05-17T18:39:15Z</dcterms:created>
  <dcterms:modified xsi:type="dcterms:W3CDTF">2026-05-17T18:39:15Z</dcterms:modified>
</cp:coreProperties>
</file>