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5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 осени в словах, стихах и картинках
</a:t>
            </a:r>
            <a:endParaRPr lang="en-US" sz="3547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книгах звучит и сияет по-особенному.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на уроке чтения: почему это интересно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тексты помогают замечать красоту природы, учат видеть точные слова и сравнения, а ещё делают чтение живым и понятным. По стихам, рассказам и загадкам дети легко узнают знакомые картины из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называют осенние краски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осени особенно подходят слова жёлтый, золотой и оранжевый. Они сразу напоминают о листьях, солнце и тёплых дорожках в парке.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часто встречаются красный, багряный и коричневый. Такие слова помогают увидеть, как меняются деревья, кусты и земля вокруг.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авторы добавляют зелёный цвет, который ещё держится на ветках. Поэтому осень кажется не только яркой, но и очень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листьях деревьев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наряд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клёна, берёзы, рябины и дуба листья осенью становятся особенно заметными. Они желтеют, краснеют и будто надевают праздничный костюм. Природа словно готовится к красивому прощанию.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описывают в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такое превращение часто сравнивают с огнём, золотом или пёстрым ковром. Эти образы помогают представить, как лес и парк меняются почти на глазах.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идёт листопад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листья меняют цвет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постепенно становятся яркими: зелёное сменяется жёлтым, красным и оранжевым. Кажется, будто осень начинает раскрашивать каждую ветку.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листья отрываются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 подхватывает сухие листья, и они тихо кружатся в воздухе. Это похоже на медленный танец или на золотой дождь.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земля покрывается ковром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ложатся на дорожки, траву и скамейки. Под ногами они шуршат, и прогулка становится чуть грустной, но очень красивой.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после осеннего дождя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Мокрые дорожки блестят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 парке всё кажется свежее и чище. Жёлтые листья прилипают к дорожкам, а лужи отражают серое небо. По такой тропинке идти особенно интересно, будто попал в тихую сказку.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над травой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парк может спрятаться в лёгком тумане. Мокрая трава блестит, а деревья выглядят чуть размытыми, как на картинке с мягкими красками. Воздух становится прохладным и очень свежим.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тишина во дворе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 дворе слышны только капли и редкий шорох листьев. Скамейка, клёны и лужи выглядят особенно нарядно. Такая картина подходит для тихого рисунка или небольшого рассказа.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4889" y="2183062"/>
            <a:ext cx="3087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звучит в детских стихах об осени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листья шуршат, кружатся и падают, словно маленькие лодочки. Такие строки легко представить и даже тихо прошептать, будто сам идёшь по аллее.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детских стихах бывает шаловливым и непоседливым. Он гонит листья по дорожке, заглядывает в окна и делает осеннюю картину особенно подвижной.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дождь часто стучит мягко и ровно, как маленький барабан. Поэты любят передавать этот звук повторениями, чтобы стихи звучали плавно и мелодично.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стихах может быть тихой, задумчивой и немного волшебной. Даже простые слова создают настроение, в котором хочется читать медленно и внимательно.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осень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 делают описание точным и понятным. Если сказать «золотой лес» или «прохладное утро», сразу возникает ясная картина.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Тихий, мокрый, свежий, хмурый — такие слова помогают почувствовать не только цвет, но и погоду, звук и настроение осени.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подобрано слово, тем ярче образ в стихотворении или рассказе. Поэтому одно точное прилагательное иногда говорит больше, чем длинное объяснение.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с яблоками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 саду созревают яблоки, и ветки будто держат красные и жёлтые фонарики. В корзине они выглядят особенно красиво и очень по-осеннему. Рядом можно заметить гроздья рябины, которые добавляют яркий акцент.
</a:t>
            </a:r>
            <a:endParaRPr lang="en-US" sz="1174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на грядке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огороде осень тоже трудится вовсю. Морковь, свёкла, капуста и тыква становятся крепкими и сочными. После сбора урожая грядки выглядят спокойно, а в руках у человека — богатый осенний подарок.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 приносят груши, сливы и овощи, сразу чувствуется щедрость осени. Детям легко увидеть, что природа не только красива, но и полезна. Такой сюжет часто появляется в книгах и рисунках.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Щедрый осенний урожай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животные осенью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птицы собираются в дальний путь и улетают в тёплые края. Другие остаются рядом с домами, где им легче найти корм и укрытие.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осенью особенно занята: она делает запасы на зиму. Её кладовая — это орехи, шишки и грибы, собранные заранее.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подыскивает сухое и тёплое место для зимнего сна. Он старается устроить укрытие так, чтобы холодный ветер не мешал отдыхать.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осенью ест больше обычного и набирается сил. Скоро он устроится на долгий зимний сон, а в лесу станет совсем тихо.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2725" y="378425"/>
            <a:ext cx="271500" cy="27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725" y="1278857"/>
            <a:ext cx="271500" cy="27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725" y="2206440"/>
            <a:ext cx="271500" cy="2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725" y="3079722"/>
            <a:ext cx="271500" cy="27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725" y="3980154"/>
            <a:ext cx="271500" cy="271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бывает осенняя погода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534400" y="374526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ветер становится заметнее: он шуршит в кронах, гонит листья по дорожкам и будто проверяет, крепко ли завязаны шарфы у школьников.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34400" y="1274958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дождь в стихах звучит по-разному: то тихо постукивает по крыше, то весело бежит по лужам, превращая парк в блестящую картину.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4400" y="2175391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туман делает деревья и дома чуть размытыми, словно кто-то прикрыл землю лёгкой серой вуалью. От этого осень кажется загадочной и очень спокойной.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34400" y="3075823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солнечный осенний день краски становятся особенно яркими. Жёлтые и красные листья светятся на солнце, а небо кажется высоким и чистым.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534400" y="3976255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Прохладное утро напоминает, что осень движется к зиме. В воздухе чувствуется свежесть, на траве блестит роса, и хочется идти медленнее, чтобы всё рассмотреть.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городе и во дворе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легко увидеть даже на обычной улице. В городском дворе дорожки покрыты листьями, а клёны и берёзы стоят в жёлто-красных нарядах, как нарядные гости праздника.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и парках ребята идут в куртках и шарфах, а скамейки и тропинки после ветра и дождя выглядят особенно уютно. Город сразу становится тише и чуть сказочнее.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красивые образы осени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книгах часто сравнивают с художницей. Такое сравнение помогает представить, как она будто кистью раскрашивает деревья, траву и землю в тёплые цвета.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поэты сравнивают с монетками, ладошками, звёздочками и язычками пламени. Эти образы делают обычный лист особенно заметным и запоминающимся для читателя.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увидеть не только цвет, но и форму. Тогда осенний парк в тексте становится похож на живую картину, которую хочется рассматривать долго-долго.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выбирает точные и красивые слова, стихотворение звучит ярче. Читатель не просто узнаёт об осени, а словно сам проходит по шуршащему ковру из листьев.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осень от утра до вечера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блестит роса, а воздух кажется свежим и прохладным. В такие минуты осень звучит очень спокойно.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09817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Порывы ветра шуршат в ветках, а листья мягко перекатываются по дорожкам. Иногда слышен весёлый стук дождевых капель.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96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падают с веток, в лужах слышится лёгкое плескание, а сухие листья тихо прилипают к земле.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094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тише, и осень словно шепчет сама себе. В текстах это время часто передаёт настроение покоя и задумчивости.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маленьких наблюдения для прогулки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в руке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поднял кленовый лист и долго рассматривал его прожилки. Лист оказался похож на маленькую ладошку, а на свету загорелся оранжевым огоньком. Так обычная находка превратилась в маленькое открытие.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дорожка в парке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 парке стало особенно тихо. Дорожка блестела, на скамейке лежали капли, а под ногами мягко шуршали листья. Двое детей шли медленно, чтобы успеть заметить каждую осеннюю деталь.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над двором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посмотрела вверх и увидела птиц, летящих клином. Над ними плыли светлые облака, а во дворе уже желтели деревья. Ей захотелось записать это наблюдение в тетрадь и нарисовать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строки русских писателей и поэтов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поэты часто писали об осени как о красивом и немного тихом времени года. В их строках легко заметить золото листьев, прохладу воздуха и спокойное настроение.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стихотворения помогают младшим школьникам увидеть образ осени ясно и без трудных слов. В них важны простые детали: дорожка, лист, ветер, туман и светлое небо.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такие тексты, удобно искать яркие слова и сравнения. Тогда стихотворение становится не просто уроком, а настоящей прогулкой по осеннему саду и парку.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красоту осени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 листья разных форм и цветов, чтобы потом сравнить их оттенки. Так легче запомнить, как меняется осень от недели к неделе.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гербарий или аппликацию из листьев, ягод рябины и маленьких веточек. Поделка поможет заметить, какие детали делают осенний рисунок живым.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короткие наблюдения после прогулки: какой был ветер, небо, трава и деревья. Такие заметки учат внимательнее читать тексты о природе.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поделки можно подписывать красивыми словами-признаками. Тогда осень останется не только в памяти, но и в тетради, как маленький клад.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букет из листьев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Возьми кленовые, берёзовые и дубовые листья разного цвета. Добавь несколько кистей рябины, и букет сразу станет похож на маленький праздник осени.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Жёлтые, красные, оранжевые и коричневые оттенки смотрятся рядом особенно красиво. Такой букет удобно поставить на стол или подержать в детских руках для фотографии.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осень такой красивой в книгах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книгах привлекает яркими красками и точными словами. Автор называет предметы так, что читатель сразу видит жёлтые листья, серое небо и мокрую дорожку.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звуки, урожай в саду и спокойное настроение помогают создать особую атмосферу. Из-за этого осенние тексты читаются медленно, как хорошая прогулка без спешки.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описания делают картину живой. Листья начинают кружиться, деревья будто светятся, а обычный парк превращается в место, где хочется остановиться и помечтать.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учит замечать красоту вокруг
</a:t>
            </a:r>
            <a:endParaRPr lang="en-US" sz="3934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дарит нам золотые листья, свежий воздух, богатый урожай и много красивых слов. Если читать внимательно и смотреть вокруг, обычный день становится немного похож на сказку.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2026-05-24T07:36:51Z</dcterms:created>
  <dcterms:modified xsi:type="dcterms:W3CDTF">2026-05-24T07:36:51Z</dcterms:modified>
</cp:coreProperties>
</file>