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проблемы: Введение и ключевые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природы — загрязнение, климат и исчезновение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наших экологических трудностей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индустрия и рост городов изменили природу. Увеличение фабрик и транспорта вызвало серьёзное давление на ресурсы и вызвало первые глобальные экологические проблемы.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воздуха в городах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загрязнение приходит от автомобилей и промышленных предприятий. В крупном городе воздух часто содержит вредные газы, превышающие безопасные нормы в несколько раз.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загрязнённого воздуха на здоровье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воздуха провоцирует болезни дыхательных путей, снижает иммунитет и даже увеличивает смертность среди жителей крупных городов.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снижения выбросов и улучшения качества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экологичного транспорта и фильтрация промышленных выбросов помогают сократить вредное воздействие на окружающую среду и здоровье людей.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загрязнение: из чего состоит и чем опасно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стоки в реках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Неочищенные стоки попадают в водоёмы, ухудшая качество воды. Более половины российских рек загрязнены из-за отсутствия современных очистных сооружений.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водные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плохой воды снижается численность рыб, исчезают редкие виды, нарушается естественный баланс водоёмов.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здоровья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заражённая вода становится причиной инфекций и отравлений, особенно в отдалённых районах без контроля качества.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вод: причины и последствия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глобального изменения климата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природных катастроф резко возросла в последние десятилетия.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продолжает расти, вызывая серьёзные климатические изменения и угрозы.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Climate Data, 2021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твёрдых отходов и их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ежегодно производит свыше 65 миллионов тонн твёрдых отходов. Большая часть этих отходов просто захоранивается, нанося ущерб экологии.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отходы: масштаб и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90% пластика не перерабатывается, что приводит к загрязнению почвы и воды, вредя животным и человеку.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мусора и пластика в России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— причины и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потерь лесных массивов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теряется более 1,5 млн гектаров леса из-за пожаров, вырубки и расширения сельского хозяйства, что меняет ландшафты и климат региона.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утраты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почв, сокращение кислорода и исчезновение редких видов животных — лишь часть проблем, связанных с потерей лесных территорий.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исчезновения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обитания, загрязнение и браконьерство ставят под угрозу существование множества животных и растений по всему миру.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исчезающих видов в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медведи, амурские тигры и осетровые рыбы уже находятся на грани исчезновения, что свидетельствует о серьёзных экологических проблемах.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глобального потепления в снижении биоразнообразия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изменяет экосистемы, заставляя виды искать новые места обитания или погибать.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как и почему оно сокращается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катастрофы последних десятилетий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катастрофы оказали масштабное негативное воздействие на природу и население.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приводят к глубоким нарушениям экосистем и угрозам для здоровья.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ООН и МЧС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здоровье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росту случаев астмы и сердечно-сосудистых заболеваний в городах.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загрязнённой воды увеличивает риск кишечных инфекций и интоксикаций среди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зелёных зон в городах ухудшает эмоциональное состояние и снижает иммунитет подростков.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 поддержание баланса природы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экосистем в жизни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природные процессы, поддерживая воздух, воду и почву. Они служат домом для множества видов и способствуют климатическому равновесию, что жизненно важно для всех живых организмов.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устойчивое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 приводит к исчезновению видов и ухудшению ресурсов. Восстановление природных систем помогает сдерживать климатические изменения и поддерживает устойчивость развития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экологические проблемы мегаполисов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крупных городах личный и общественный транспорт выбрасывает миллионы тонн загрязняющих веществ, что ухудшает качество воздуха и способствует развитию заболеваний дыхательных путей.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Дополнительные проблемы — шум и световое загрязнение, перегрузка дорожной инфраструктуры и образование смога, негативно влияющие на здоровье людей и экосистемы городских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химизация окружающей среды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 приводит к загрязнению почв и вод хранилищ, что способствует деградации экосистем и снижению продуктивности земель.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Монотонные агроландшафты уменьшают разнообразие растений и животных, снижая устойчивость природных систем к климатическим изменениям и вредителям.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переработки отходов в России и мире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просвещение населения способствуют росту утилизации отходов и сохранению природных ресурсов.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переработки в России требует активизации мер для снижения загрязнения и эффективного использования сырья.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в образовании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курсы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предмета «Экология» помогает формировать у детей ответственное отношение к природе с раннего возраста.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сборе вторсырья и очистке территорий, развивая чувство заботы о окружающей среде.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посадке деревьев и уходу за растениями помогают улучшать экологическую обстановку в школах.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инициативы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мероприятия учат работать в команде и принимать активное участие в жизни общества.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их вклад в экологию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профессии, задействованные в охране природы и устойчивом развитии общества.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профессий обеспечивает комплексный подход к сохранению окружающей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стандарты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инициативы и экологические соглашения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Парижское соглашение объединяет страны для снижения выбросов парниковых газов и предотвращения опасного климатического изменения.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Россия участвует в международных проектах, направленных на лесовосстановление и сокращение загрязнения, что подтверждает её приверженность экологии.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взаимосвязанных экологических проблем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причинно-следственных связей между факторами загрязнения и состоянием природы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для защиты экологии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Раздельный сбор отходов помогает переработке и уменьшает количество мусора на свалках.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Активное участие в природоохранных акциях способствует сохранению местных экосистем и привлекает единомышленников.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Экономия воды и электроэнергии снижает нагрузку на ресурсы и уменьшает загрязнение окружающей среды.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Отказ от одноразового пластика и поддержка переработки помогают снизить загрязнение земли и водоемов.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 каждого из нас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и экологическое сознание каждого человека способны изменить ситуацию к лучшему и сохранить природу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2026-05-09T06:54:08Z</dcterms:created>
  <dcterms:modified xsi:type="dcterms:W3CDTF">2026-05-09T06:54:08Z</dcterms:modified>
</cp:coreProperties>
</file>