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Sports Day: лексика, темы и речевые модели для 8 класса
</a:t>
            </a:r>
            <a:endParaRPr lang="en-US" sz="3488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спортдень: говорим по-английски о соревнованиях, эмоциях и результатах.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Sports Day на уроке английского: почему это удобно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знакома восьмиклассникам из школьной жизни, поэтому слова и ситуации легко понимаются. На её основе удобно тренировать speaking, reading, writing и повторять лексику по одной понятной 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5161" y="3245638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300298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97665"/>
            <a:ext cx="440100" cy="35208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школьного спортивного дня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race, relay, finish line и winner помогают описывать сами старты и их итог. Через них легко говорить о беге, эстафетах и победителях короткими, понятными фразами.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события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exciting, fast, difficult, noisy и friendly помогают передать атмосферу спортивного дня. Они делают ответ ученика более точным и позволяют сравнивать разные соревнования.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Судейство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referee, score и fair связаны с правилами и подсчётом результатов. Они помогают объяснить, как проходит честное соревнование и кто следит за порядком.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medal, celebrate и successful подходят для разговора о победах и церемонии награждения. С их помощью ученики могут кратко описать достижения участников и настроение после финала.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team, support, celebrate и train показывает, как участники работают вместе. Она нужна, чтобы описывать сотрудничество, подготовку к стартам и радость после удачного выступления.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School Sports Day в школьной жизни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перед стартом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стадионе уже стоят команды, а возле дорожек видны флажки и стартовая линия. Ученики готовятся к забегам, а зрители занимают места у трибун. В такой сцене легко узнать слова stadium, field, team и crowd.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эстафеты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Эстафетный бег обычно вызывает больше всего эмоций: участники быстро передают палочку и стараются не потерять темп. На картинке хорошо смотрятся движение, сосредоточенные лица и scoreboard, который показывает счёт команд.
</a:t>
            </a:r>
            <a:endParaRPr lang="en-US" sz="874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Награждение победителей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соревнований на площадке собираются все классы, чтобы услышать результаты и увидеть медали. Победители поднимаются на импровизированную сцену, а остальные аплодируют. Такая финальная сцена помогает связать тему с victory, award и celebration.
</a:t>
            </a:r>
            <a:endParaRPr lang="en-US" sz="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Sports Day: последовательность событий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ход школьного спортивного дня и речевые модели для описания порядка событий.
</a:t>
            </a:r>
            <a:endParaRPr lang="en-US" sz="15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3656" y="1175216"/>
            <a:ext cx="377258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перевод и пример употребления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легче запоминаются, если сразу видеть перевод и короткое предложение с ними.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быстро запомнить слово и сразу увидеть его в контексте.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подбор лексики по теме School Sports Day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школьного спорта чаще всего вызывают интерес у учеников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обычно привлекают динамичные задания, где важны скорость, поддержка команды и быстрый результат.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 зрелищные активности интересуют восьмиклассников сильнее всего.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School Sports Day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обсуждения спортивного дня
</a:t>
            </a:r>
            <a:endParaRPr lang="en-US" sz="2364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was a fair competition. Эта модель подходит для короткого вывода о мероприятии и показывает, что ученики умеют оценивать событие.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справедливость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sports day because it is exciting. Такая фраза помогает быстро назвать отношение к событию и добавить простую причину, понятную собеседнику.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Выразить мнение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team did very well. Этим предложением удобно сообщить о результате без сложной грамматики и сразу подчеркнуть участие класса или команды.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Описать команду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were nervous before the race. Фраза передаёт эмоции участников и помогает говорить не только о действиях, но и о настроении.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стартом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weather was perfect for outdoor activities. Такое предложение полезно, когда нужно описать обстановку и объяснить, почему соревнования прошли удачно.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условия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295212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324462"/>
            <a:ext cx="5265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295212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6550" y="1484174"/>
            <a:ext cx="526500" cy="46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0600" y="1442174"/>
            <a:ext cx="483000" cy="552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безопасность на спортивном дне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rules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safety rules, first aid kit и healthy competition помогает говорить о безопасности. Она особенно важна, когда ученики описывают подготовку, порядок на площадке и заботу о здоровье.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забег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stay in your lane и запрет do not push other runners учат говорить о честной игре. Такие модели полезны для описания безопасного и справедливого старта.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слушать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listen carefully и follow instructions подходят для описания обязанностей участников. Они помогают показать, что на спортивном дне важны дисциплина и уважение к организаторам.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площадке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keep the field clean напоминает о порядке после соревнований. Оно связывает спорт и школьные правила поведения, которые знакомы каждому ученику.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и форма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warm-up, proper shoes и water break показывают, как участники готовятся к нагрузке. Эти выражения удобно использовать, когда нужно объяснить правила до старта.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результаты и прогресс: пример языкового описания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сравнить не только число, но и развитие уверенности: ученик становится точнее и спокойнее на старте.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обычно улучшает результат и делает выполнение задания более уверенным.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School Sports Day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дух и школьная атмосфера на английском языке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Трибуны, которые слышно на весь стадион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стадионе ученики держат плакаты, машут флажками и громко поддерживают своих одноклассников. В такой атмосфере легко использовать слова support, cheer и encourage. Ребята чувствуют себя excited перед стартом, nervous во время ожидания и proud, когда команда показывает хороший результат.
</a:t>
            </a:r>
            <a:endParaRPr lang="en-US" sz="759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которые легко описать по-английски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спортивного дня даёт удобные слова для коротких высказываний: happy, excited, nervous, proud, disappointed. По ним восьмиклассники могут описать свои впечатления от соревнований и объяснить, почему событие запомнилось. Это делает речь живой и понятной.
</a:t>
            </a:r>
            <a:endParaRPr lang="en-US" sz="795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команда играет вместе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Day показывает, как важны friendly отношения и чувство unity. Даже если кто-то приходит disappointed после забега, поддержка друзей помогает быстро восстановить настроение. Ученики учатся не только соревноваться, но и радоваться успехам других, оставаясь proud of their team.
</a:t>
            </a:r>
            <a:endParaRPr lang="en-US" sz="7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5272"/>
            <a:ext cx="4814700" cy="23507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Мини-расписание Sports Day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расписание помогает описывать порядок событий и использовать временные связки first, then, after that и finally.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показывает чёткую последовательность: от открытия и разминки к соревнованиям и награждению.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расписания школьного спортивного дня, составленный по теме урока.
</a:t>
            </a:r>
            <a:endParaRPr lang="en-US" sz="12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5161" y="3245638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39999" y="3245638"/>
            <a:ext cx="346050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300298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84661" y="1443005"/>
            <a:ext cx="403725" cy="461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роли и обязанности на Sports Day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Captain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помогает своей команде, распределяет участников и следит за настроем. Он напоминает, что players should follow the rules и support each other во время соревнований.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Announcer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Ведущий объявляет этапы, называет команды и сообщает счёт. Он делает спортивный день lively and clear, чтобы все понимали, what happens next and who is winning.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Volunteer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помогают организаторам, check equipment, guide participants and record results. Они делают мероприятие спокойным и organised, а ещё быстро решают small problems.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Participant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выступает в забеге, эстафете или игре и старается показать лучший результат. Он must listen carefully, stay focused and respect other competitors throughout the event.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Referee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Судья проверяет правила, фиксирует нарушения и объявляет результаты честно. Его задача — keep order, count points и make sure the competition is fair for everyone.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проверяются результаты соревнований
</a:t>
            </a:r>
            <a:endParaRPr lang="en-US" sz="2763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школьном спортивном дне с использованием слов first, next, then и finally.
</a:t>
            </a:r>
            <a:endParaRPr lang="en-US" sz="15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школьный спортивный день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день полезен не только для физической формы, но и для общения на английском языке в реальных школьных ситуациях.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рост связан с teamwork и confidence, потому что ученики постоянно взаимодействуют и выступают перед классом.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схема учебных навыков для темы School Sports Day, подготовленная для урока.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and a healthy lifestyle: связь темы с повседневной жизнью
</a:t>
            </a:r>
            <a:endParaRPr lang="en-US" sz="2417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950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движения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5950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помогает сердцу работать лучше, укрепляет мышцы и поддерживает выносливость. На уроке можно использовать выражение stay active, чтобы говорить о полезной привычке каждый день.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726305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6305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помогает держать тело в тонусе и улучшает posture. Ученики могут объяснить, что спорт поддерживает общее самочувствие и делает движение более уверенным.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562162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режим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62162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have enough sleep и eat healthy food связывают спортивную тему с повседневной жизнью. Они напоминают, что успех на соревнованиях зависит и от привычек вне школы.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3861275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отдых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61275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бега важно drink water и делать короткую заминку. Это помогает восстановить силы, избежать усталости и показать, что здоровье на Sports Day не менее важно, чем результат.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2160387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самочувствие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60387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влияет не только на тело, но и на настроение. Когда ученики keep fit, они чаще чувствуют себя бодрыми, внимательными и готовыми к урокам после активного дня.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0235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участие доступным для всех учеников
</a:t>
            </a:r>
            <a:endParaRPr lang="en-US" sz="2458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2800" y="156545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забеги и простые эстафеты подходят ученикам с разной подготовкой. Такие задания дают возможность участвовать без лишнего стресса и постепенно почувствовать уверенность.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042800" y="135350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дистанции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42800" y="443640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дать ученикам выбор и объяснить правила спокойно. Когда взрослые и одноклассники поддерживают участника, он чувствует себя увереннее и охотнее включается в общее дело.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042800" y="422445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выбор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042800" y="3000925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ученики хотят выходить на старт, поэтому полезны роли помощников, счётчиков и болельщиков. Они тоже делают событие важным и дают каждому реальную задачу.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042800" y="2788975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без старта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5825" y="2283188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по уровню команды помогают распределить сильные стороны учеников. Кто-то бежит быстрее, кто-то точнее метает, а кто-то лучше поддерживает и организует работу группы.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5825" y="2071238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mixed ability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505825" y="3718663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упражнение кажется сложным, его можно упростить: сократить дистанцию, уменьшить количество попыток или выбрать более лёгкий формат. Так участие становится комфортным и безопасным.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505825" y="3506712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командных достижений на Sports Day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сильные стороны класса можно описывать не только через победу, но и через конкретные качества команды.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команды строится на разных качествах: скорости, сплочённости и точности, а не только на первом месте.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языкового анализа результатов команд на школьном спортивном дне.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Мини-письмо и отзыв о событии: итоговая письменная практика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тексте важно сразу назвать место и время события. Ученики могут написать, where it happened и какие соревнования были включены, используя past simple для описания прошедшего дня.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рассказа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отзыве можно указать, какая команда была successful и что помогло ей победить. Связки because, but и so делают текст более связным и помогают объяснить ход событий.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 причина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показать, как ученик чувствовал себя во время Sports Day. Подходят слова excited, nervous, happy или proud, а также короткие объяснения, почему событие понравилось.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впечатления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завершение содержит одну фразу о том, почему день запомнился. Это может быть mention of teamwork, fair competition или support from classmates, чтобы письмо звучало лично и естественно.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Памятный финал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Sports Day: тема, которая объединяет язык и школьный опыт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Sports Day помогает восьмиклассникам повторять лексику, говорить о событиях, читать короткие тексты и писать простые связные высказывания на 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2026-05-31T07:44:24Z</dcterms:created>
  <dcterms:modified xsi:type="dcterms:W3CDTF">2026-05-31T07:44:24Z</dcterms:modified>
</cp:coreProperties>
</file>