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26739" y="0"/>
            <a:ext cx="441517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8050" y="1530000"/>
            <a:ext cx="4188600" cy="1141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Умножаем многозначное число на однозначное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78050" y="2873325"/>
            <a:ext cx="4188600" cy="94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Пишем столбиком, считаем по разрядам и не теряем ни одной цифры.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78050" y="221825"/>
            <a:ext cx="4188600" cy="73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26050" y="1261826"/>
            <a:ext cx="3655800" cy="32916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59000" y="1933800"/>
            <a:ext cx="4245000" cy="13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способ счёта помогает в магазинах, в задачах про книги, тетради и наборы предметов. Когда число большое, столбик работает быстрее и надёжнее устного счёта.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0315" y="287741"/>
            <a:ext cx="8063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пригодится письменное умножение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43225" y="1521000"/>
            <a:ext cx="23394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Многозначное число состоит из нескольких цифр, и каждая из них занимает своё место: единицы, десятки, сотни, тысячи. Это помогает понять, какое число перед нами.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3414000" y="2827101"/>
            <a:ext cx="24186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в числе 347 цифра 3 показывает сотни, 4 — десятки, а 7 — единицы. Если перепутать разряды, ответ сразу станет неверным.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6263975" y="1867750"/>
            <a:ext cx="23394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умножении удобно идти справа налево, начиная с единиц. Так легче не пропустить цифру и аккуратно записать результат по местам.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многозначное число
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6800" y="1186376"/>
            <a:ext cx="3655800" cy="32916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97525" y="1408629"/>
            <a:ext cx="3612900" cy="13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Сотни, десятки и единицы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426 можно представить как 400, 20 и 6. Тогда сразу видно, из каких частей оно состоит. Это особенно удобно, когда нужно считать без путаницы.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1018975" y="3166865"/>
            <a:ext cx="3612900" cy="13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нужно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числа разобраны по разрядам, легче следить за каждым шагом вычисления. Цветная схема поможет увидеть, что у каждой цифры есть своё место, и оно не случайно.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Разбираем число на части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59224" y="1496650"/>
            <a:ext cx="4441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4 × 23 означает 4 одинаковые группы по 23 предмета. Умножение показывает, сколько всего получится, если группы одинаковые.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2659224" y="2640416"/>
            <a:ext cx="4441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письменном виде многозначное число умножают на однозначное по разрядам. Сначала считают единицы, потом переходят к следующей цифре, не пропуская шаги.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2659224" y="3784181"/>
            <a:ext cx="4441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способ удобен, когда устно считать уже трудно. Он помогает держать порядок в вычислении и получать точный ответ даже для длинных чисел.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означает умножение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400" y="1362175"/>
            <a:ext cx="8322900" cy="330440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умножения столбиком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690325" y="870950"/>
            <a:ext cx="80241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считать по шагам и не пропустить перенос.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8650" y="2896775"/>
            <a:ext cx="3263400" cy="1001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Смотрим на последнюю цифру
</a:t>
            </a:r>
            <a:pPr algn="l" indent="0" marL="0">
              <a:lnSpc>
                <a:spcPct val="130039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умножают единицы многозначного числа на однозначное. Это первый и самый важный шаг, потому что он задаёт начало всего ответа.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3060625" y="1458050"/>
            <a:ext cx="3263400" cy="9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Записываем результат
</a:t>
            </a:r>
            <a:pPr algn="l" indent="0" marL="0">
              <a:lnSpc>
                <a:spcPct val="130039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произведение получилось двузначным, единицы пишут в ответ, а десяток откладывают для следующего разряда. Здесь важно не спешить.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95050" y="2896775"/>
            <a:ext cx="3035400" cy="1001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Переходим дальше
</a:t>
            </a:r>
            <a:pPr algn="l" indent="0" marL="0">
              <a:lnSpc>
                <a:spcPct val="130039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единиц переходят к следующей цифре слева. Так счёт идёт спокойно и по порядку, без пропусков и лишних движений.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1: начинаем с единиц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93250" y="1910100"/>
            <a:ext cx="3677700" cy="132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произведение больше 9, десяток не исчезает, а переходит в следующий разряд. Это делает ответ точным и аккуратным.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883650" y="1369800"/>
            <a:ext cx="3167100" cy="24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ctr" indent="0" marL="0">
              <a:lnSpc>
                <a:spcPct val="90000"/>
              </a:lnSpc>
              <a:buNone/>
            </a:pPr>
            <a:r>
              <a:rPr lang="en-US" sz="600" b="1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600" b="1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 помогает не потерять десяток и добавить его к следующему шагу.
</a:t>
            </a:r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письменного умножения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6800" y="887931"/>
            <a:ext cx="4252500" cy="23297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4700" y="887931"/>
            <a:ext cx="4252500" cy="23297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23950" y="3829695"/>
            <a:ext cx="39255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примере 243 × 3 каждая цифра записывается строго под своим разрядом. Сначала считают 3 × 3, затем переходят к 4 и 2. Такой порядок помогает не перепутать единицы и десятки.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23950" y="3397845"/>
            <a:ext cx="39255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Цифры стоят на своих местах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40450" y="3829695"/>
            <a:ext cx="41247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4 × 3 даёт 12, десяток нужно добавить к следующему действию. На записи это выглядит как маленькая «памятка» над столбиком, чтобы ни один шаг не убежал в сторону.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640450" y="3397845"/>
            <a:ext cx="41247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 не теряется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Аккуратная запись в столбик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3350" y="1376165"/>
            <a:ext cx="3595200" cy="13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цифра сдвинута хотя бы на одно место, ответ уже меняется. Поэтому каждую запись нужно делать ровно под нужным разрядом, как по линейке.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593350" y="3246746"/>
            <a:ext cx="3595200" cy="13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проверять себя после вычисления. Тогда легче заметить пропущенную цифру, лишний ноль или неверный порядок действий и исправить ответ вовремя.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4718350" y="1376175"/>
            <a:ext cx="3595200" cy="13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 десятка нельзя забывать: он нужен для следующего шага. Если его пропустить, получится совсем другое число, и ошибка спрячется в самом конце.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нужна аккуратность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2201" y="1718809"/>
            <a:ext cx="113100" cy="22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004989" y="1718809"/>
            <a:ext cx="141375" cy="226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97750" y="2287025"/>
            <a:ext cx="3741600" cy="171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число умножить на 1, оно остаётся таким же. Одна группа не меняет количество предметов, поэтому 508 × 1 = 508, и ответ выглядит почти как зеркало.
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1088725" y="1619961"/>
            <a:ext cx="32505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Умножение на 1
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4838625" y="2297832"/>
            <a:ext cx="3676200" cy="171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число умножить на 0, получится 0. Ноль групп означает, что предметов нет совсем, поэтому 508 × 0 = 0. Здесь умножение как будто говорит: «ничего не добавляем».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5349725" y="1619969"/>
            <a:ext cx="31863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Умножение на 0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происходит при умножении на 1 и на 0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11600" y="13759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умножении на 5 полезно вспомнить о половине от умножения на 10. Такой приём ускоряет счёт и помогает не запутаться в разрядах.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605850" y="13759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число можно разложить на части, счёт становится проще. Так 236 × 2 удобно представить как удвоение сотен, десятков и единиц по отдельности.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811600" y="30830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лучше ребёнок видит число по частям, тем легче ему выбирать удобный способ. Тогда умножение перестаёт пугать и становится понятным шаг за шагом.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05850" y="30830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пример похож на 20, 30 или 100, можно использовать знакомые результаты. Это делает вычисление короче и экономит силы, как маленькая счётная хитрость.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считать быстрее и удобнее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600" y="937761"/>
            <a:ext cx="4120500" cy="214072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95675" y="937765"/>
            <a:ext cx="4151700" cy="21407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06437" y="3254163"/>
            <a:ext cx="3887100" cy="33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шаг — единицы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506437" y="3642732"/>
            <a:ext cx="3887100" cy="86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примере 324 × 3 сначала умножают 4 на 3. Получается 12, поэтому в ответе записывают 2, а 1 переносят в следующий разряд. Маленькая цифра 2 уже занимает своё место в столбике.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741173" y="3254163"/>
            <a:ext cx="3887100" cy="33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Сборка ответа по частям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741173" y="3642732"/>
            <a:ext cx="3887100" cy="86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умножают 2 на 3 и прибавляют перенесённую 1. Получается 7, а затем остаётся 3 × 3 = 9. Так из трёх шагов спокойно складывается ответ 972, без спешки и потерь.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число собирается по разрядам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2934" y="1533674"/>
            <a:ext cx="7468800" cy="8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Прикидка
</a:t>
            </a:r>
            <a:pPr algn="l" indent="0" marL="0">
              <a:lnSpc>
                <a:spcPct val="130039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округляют число и быстро прикидывают ответ. Если 298 × 4, то удобно думать о 300 × 4, то есть примерно 1200.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802934" y="2598449"/>
            <a:ext cx="7468800" cy="8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Сравнение
</a:t>
            </a:r>
            <a:pPr algn="l" indent="0" marL="0">
              <a:lnSpc>
                <a:spcPct val="130039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сравнивают полученный результат с прикидкой. Число 1192 близко к 1200, значит ответ выглядит разумно и не вызывает тревогу.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94350" y="3663224"/>
            <a:ext cx="7468800" cy="8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Проверка действием
</a:t>
            </a:r>
            <a:pPr algn="l" indent="0" marL="0">
              <a:lnSpc>
                <a:spcPct val="130039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нужно, можно проверить вычисление обратным действием или пересчитать ещё раз. Так проще заметить ошибку, пока она не успела спрятаться.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ответ по шагам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400" y="1362175"/>
            <a:ext cx="8322900" cy="330440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Откуда берутся ошибки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690325" y="870950"/>
            <a:ext cx="80241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одна неточность в записи может привести к неверному ответу при письменном умножении.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96036" y="1461155"/>
            <a:ext cx="218400" cy="1941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96036" y="2328343"/>
            <a:ext cx="218400" cy="218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96036" y="3207665"/>
            <a:ext cx="218400" cy="218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96036" y="4074261"/>
            <a:ext cx="218400" cy="218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388650" y="1174825"/>
            <a:ext cx="72417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Разложение на части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число разделить на сотни, десятки и единицы, считать легче. Каждая часть работает отдельно, а потом все результаты складываются вместе, как детали одного конструктора.
</a:t>
            </a:r>
            <a:endParaRPr lang="en-US" sz="1400" dirty="0"/>
          </a:p>
        </p:txBody>
      </p:sp>
      <p:sp>
        <p:nvSpPr>
          <p:cNvPr id="13" name="Text 1"/>
          <p:cNvSpPr txBox="1"/>
          <p:nvPr/>
        </p:nvSpPr>
        <p:spPr>
          <a:xfrm>
            <a:off x="1388650" y="2054153"/>
            <a:ext cx="72417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Счёт по разрядам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двигаться справа налево и не перескакивать через цифры. Так видно, где записать единицы, где поставить десятки и куда перенести лишнее число.
</a:t>
            </a:r>
            <a:endParaRPr lang="en-US" sz="1400" dirty="0"/>
          </a:p>
        </p:txBody>
      </p:sp>
      <p:sp>
        <p:nvSpPr>
          <p:cNvPr id="14" name="Text 2"/>
          <p:cNvSpPr txBox="1"/>
          <p:nvPr/>
        </p:nvSpPr>
        <p:spPr>
          <a:xfrm>
            <a:off x="1388650" y="2933475"/>
            <a:ext cx="72417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прикидкой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вычисления стоит быстро сравнить ответ с примерным значением. Такая проверка помогает заметить, если результат вдруг стал слишком маленьким или слишком большим.
</a:t>
            </a:r>
            <a:endParaRPr lang="en-US" sz="1400" dirty="0"/>
          </a:p>
        </p:txBody>
      </p:sp>
      <p:sp>
        <p:nvSpPr>
          <p:cNvPr id="15" name="Text 3"/>
          <p:cNvSpPr txBox="1"/>
          <p:nvPr/>
        </p:nvSpPr>
        <p:spPr>
          <a:xfrm>
            <a:off x="1388650" y="3812800"/>
            <a:ext cx="72417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Аккуратная запись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Чёткая запись столбиком сохраняет порядок. Если цифры стоят строго под нужными разрядами, ответ получается понятным, а ошибка не прячется между строк.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7" name="Text 5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Приёмы, которые помогают не ошибаться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3200" y="909025"/>
            <a:ext cx="3898500" cy="384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597700" y="1294100"/>
            <a:ext cx="3846600" cy="130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пример — для устного счёта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пример простой, его удобно считать в уме. Например, 6 × 8 можно быстро получить без записи, и это совсем не страшно для памяти.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597700" y="3095825"/>
            <a:ext cx="3846600" cy="130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пример — для записи столбиком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число длиннее, лучше использовать письменный способ. В примере 347 × 6 уже важно сохранить разряды и не потерять ни одной цифры.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считать в уме, а когда писать столбиком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7150" y="1672390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214 × 2 помогает начать с простого случая. Здесь удобно увидеть, как число удваивается, а запись остаётся короткой и понятной.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887150" y="3216765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306 × 3 показывает, что ноль в середине тоже важен. Его нужно сохранить, чтобы десятки и сотни не перепутались между собой.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5314100" y="1672390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425 × 4 тренирует умножение с переносом. Такой пример учит не торопиться, а внимательно добавлять десятки к следующему шагу.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314100" y="3216765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512 × 5 напоминает, что большой пример можно посчитать спокойно по частям. Главное — идти по разрядам и проверять каждый результат.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0" name="Text 5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Потренируемся на примерах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43225" y="1521000"/>
            <a:ext cx="23394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Считать нужно справа налево: сначала единицы, потом десятки и сотни. Такой порядок помогает не перепутать разряды и не потерять нужную цифру.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3414000" y="2827101"/>
            <a:ext cx="24186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появляется двузначный результат, десяток нужно перенести в следующий разряд. Этот маленький шаг очень важен, потому что без него ответ быстро станет неверным.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6263975" y="1867750"/>
            <a:ext cx="23394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Нули на пустых местах нельзя забывать, иначе число сдвинется. После записи полезно ещё раз проверить пример, чтобы убедиться: всё стоит на своих местах.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правила урока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40125" y="1608950"/>
            <a:ext cx="7859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Письменное умножение многозначного числа на однозначное помогает считать точно и аккуратно. Если идти по шагам, следить за разрядами и не забывать перенос, любой большой пример станет понятным.
</a:t>
            </a:r>
            <a:endParaRPr lang="en-US" sz="1300" dirty="0"/>
          </a:p>
        </p:txBody>
      </p:sp>
      <p:sp>
        <p:nvSpPr>
          <p:cNvPr id="4" name="Text 1"/>
          <p:cNvSpPr txBox="1"/>
          <p:nvPr/>
        </p:nvSpPr>
        <p:spPr>
          <a:xfrm>
            <a:off x="640125" y="287750"/>
            <a:ext cx="80925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 умеем считать столбиком!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2026-05-24T11:07:37Z</dcterms:created>
  <dcterms:modified xsi:type="dcterms:W3CDTF">2026-05-24T11:07:37Z</dcterms:modified>
</cp:coreProperties>
</file>