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углы и дуги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угол в центре задаёт дугу, сектор и часть круга.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Дуги и углы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колёса, диаграммы и рисунки зданий постоянно используют окружности и их части. Понимание центральных углов помогает делить круг точно и решать задачи без лишних вычислений.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дуга окружности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множество точек плоскости, одинаково удалённых от одной точки, которая называется центром окружности.
</a:t>
            </a:r>
            <a:endParaRPr lang="en-US" sz="1229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дуга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часть окружности между двумя её точками; в задаче важно понимать, нужна меньшая или большая дуга.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и большая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дуга короче полуокружности, а большая дуга длиннее её; выбор дуги меняет ответ и способ решения.
</a:t>
            </a:r>
            <a:endParaRPr lang="en-US" sz="1317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чертежей и решении геометрических задач сначала определяют границы окружности, затем точно обозначают нужную дугу.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центральный угол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центрального угла находится в центре окружности, поэтому такой угол всегда рассматривают внутри круга, а не на его границе.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угла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центрального угла — это радиусы, проведённые из центра к точкам окружности; они задают направление угла.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дуга 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Концы сторон угла определяют дугу, которую он стягивает; чем больше угол, тем больше соответствующая дуга.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удобно использовать для деления круга на равные части, потому что он опирается на радиусы и центр.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мер центрального угла и дуги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дуги всегда равна градусной мере центрального угла, который эту дугу стягивает.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центральный угол равен 40°, то соответствующая дуга тоже равна 40°; числовое значение не меняется.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центральный угол равен 180°, он стягивает полуокружность, то есть ровно половину всей окружности.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отметить центр O, радиусы OA и OB, угол AOB и выделенную дугу AB.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градусная мера центрального угла связана с частью 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больше дуга; сумма всех дуг одной окружности составляет 360°.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связь центрального угла и дуги окружности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соответствия углов и дуг
</a:t>
            </a:r>
            <a:endParaRPr lang="en-US" sz="239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круга и градусная мера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 доля круга превращается в градусы без длинных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растёт пропорционально доле круга, потому что полная окружность равна 360°.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по соотношению долей окружности и 360°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25" y="1006850"/>
            <a:ext cx="334200" cy="33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763" y="1006850"/>
            <a:ext cx="292425" cy="33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0350" y="2517063"/>
            <a:ext cx="334200" cy="33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окружности и его границы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972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 — это часть круга, ограниченная двумя радиусами и дугой между их концами; он выглядит как «кусочек» круга.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42477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образует изогнутую часть границы, а два радиуса — прямые боковые стороны; вместе они замыкают сектор.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82250" y="3022878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задаёт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сектора определяет центральный угол: чем он больше, тем больше часть круга, которую занимает сектор.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дугу по центральному углу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связь центрального угла и дуги окружности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градусную меру дуги или её долю от окружности и записывают исходные данные.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значение принимают за меру центрального угла, который стягивает эту дугу.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дана доля круга, переводят её в градусы через 360°: половина даёт 180°, треть — 120°.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центральный угол по дуге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дуг и элементов чертежа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точками A и B выделена более короткая часть окружности, её обычно обозначают дугой AB. Такое обозначение удобно, когда на рисунке нужно быстро понять, о какой части окружности идёт речь.
</a:t>
            </a:r>
            <a:endParaRPr lang="en-US" sz="136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дуга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указать длинную дугу между теми же точками, используют три буквы. Это снимает путаницу и помогает отличить большую дугу от меньшей при решении задач и чтении чертежа.
</a:t>
            </a:r>
            <a:endParaRPr lang="en-US" sz="1334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радиусы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аккуратном чертеже обязательно отмечают центр O и радиусы OA и OB. Именно они показывают, что точки A и B лежат на окружности, а отрезки идут от центра к её границе.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AOB расположен в центре окружности и стягивает дугу AB. Если подписаны все элементы, легче сравнивать дугу, угол и сектор, а также верно записывать ответ в задаче.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дуг при разных углах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одинаковый принцип работает для разных значений: чем больше центральный угол, тем больше соответствующая дуга.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дуги идёт пропорционально углу, поэтому сравнение можно делать прямо по градусам без дополнительных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соответствие центрального угла и дуги окружности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чаще всего мешают верно читать чертёж.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углом и дугой, выбор хорды вместо дуги и ошибка с большей и меньшей дугой встречаются чаще всего и дают неверный ответ.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изучении темы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для быстрых расчётов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соответствия удобно держать в памяти: они помогают быстро переводить долю круга в градусы и обратно.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дробь, тем быстрее можно оценить дугу без сложных вычислений.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соотношения долей окружности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углы в реальной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как круговая модель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наглядно показывают деление окружности на равные части. Каждая отметка на циферблате соответствует одному из 12 секторов, поэтому удобно видеть, как угол поворота связан с частью круга.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в отчётах
</a:t>
            </a:r>
            <a:pPr algn="ctr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Круговые диаграммы используют, когда нужно показать доли целого. Каждый сектор отражает часть общего результата, а его размер напрямую связан с центральным углом, поэтому сравнение получается быстрым и наглядным.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механизмы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колёс, шестерёнок и других круглых деталей важна точность деления на равные углы. Это помогает сохранять равномерное движение, правильно располагать метки и рассчитывать положение деталей относительно центра.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дуги как часть длины окружности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угол дуги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центральный угол, который соответствует дуге. Без этого невозможно понять, какую долю всей окружности занимает искомая часть и как перейти к вычислению длины.
</a:t>
            </a:r>
            <a:endParaRPr lang="en-US" sz="1356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360°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угол дуги соотносят с полным кругом, то есть с 360°. Это позволяет записать отношение вида угол к 360 и использовать его как основу для расчёта.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пропорцию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дуги находят как такую же долю от длины окружности, какую составляет её угол от 360°. Так 90° дают четверть окружности, а 72° — одну пятую.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оценить результат: дуга не может быть длиннее всей окружности и должна соответствовать меньшей или большей части круга на рисунке.
</a:t>
            </a:r>
            <a:endParaRPr lang="en-US" sz="135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с дугами и 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данными задачи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и доли окружности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графике показывает точное соответствие между дробью круга и градусной мерой, что удобно для устных проверок.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линейна: достаточно знать часть окружности, чтобы сразу определить градусную меру дуги.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долей окружности и 360°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75" y="1822475"/>
            <a:ext cx="250650" cy="33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9050" y="1822475"/>
            <a:ext cx="334200" cy="33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7475" y="1822475"/>
            <a:ext cx="334200" cy="33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угла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центрального угла всегда находится в центре окружности. Именно поэтому такой угол удобно связывать с радиусами и частью круга, которую он выделяет.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дуга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дуги совпадает с градусной мерой центрального угла, который её стягивает. Это главное правило помогает быстро находить ответ в большинстве задач.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окружность составляет 360°. От этой величины удобно отсчитывать половину, четверть и другие доли, чтобы уверенно работать с чертежами и вычислениями.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центральных углов и дуг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 дуга окружности тесно связаны, а число 360° помогает быстро находить нужную часть круга. Эти знания делают чертежи понятными и упрощают решение геометрических задач.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2026-06-03T11:32:24Z</dcterms:created>
  <dcterms:modified xsi:type="dcterms:W3CDTF">2026-06-03T11:32:24Z</dcterms:modified>
</cp:coreProperties>
</file>