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jpe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1726325"/>
            <a:ext cx="83178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Общественно-политическое положение в Беларуси в годы первой российской революции
</a:t>
            </a:r>
            <a:endParaRPr lang="en-US" sz="2687" dirty="0"/>
          </a:p>
        </p:txBody>
      </p:sp>
      <p:sp>
        <p:nvSpPr>
          <p:cNvPr id="5" name="Text 1"/>
          <p:cNvSpPr txBox="1"/>
          <p:nvPr/>
        </p:nvSpPr>
        <p:spPr>
          <a:xfrm>
            <a:off x="606801" y="2950175"/>
            <a:ext cx="4671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 в 1905–1907 годах стала ареной массового протеста и надежд на перемены.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 накануне революции: край контрастов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земли жили под властью империи, без автономии. Малоземелье, медленная промышленность, низкая зарплата и многонациональный состав усиливали социальную напряжённость и делали протест особенно острым.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революционного обострения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поражение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Неудача России в войне с Японией подорвала доверие к власти и усилила ощущение кризиса. Люди ожидали перемен, но вместо этого видели рост недовольства и беспорядка.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Земельный голод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крестьянам не хватало земли для нормального хозяйства. Зависимость от помещиков, арендные платежи и нехватка пахотных участков превращали повседневные трудности в постоянное недовольство.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противоречий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проблемы не существовали отдельно от национальных и политических. Именно их соединение сделало протест массовым: недовольство охватило и города, и деревню, и разные группы населения.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условия труда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дорожали продукты, а рабочий день часто длился 10–12 часов. Низкая зарплата и штрафы делали жизнь рабочих особенно тяжёлой и вызывали стремление к организованному протесту.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последствия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Власти отвечали наблюдением, задержаниями и разгонами. Но даже при этом протест не исчез: он стал заметной частью жизни белорусских губерний в 1905 году.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Волна после января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событий 9 января 1905 года протест быстро дошёл до белорусских городов. Люди следили за новостями из столицы и воспринимали их как сигнал к собственным действиям.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Забастовки в городах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Минске, Гродно, Витебске, Могилёве и Гомеле рабочие, служащие и железнодорожники прекращали работу. Остановки предприятий и транспорта показывали, насколько важной стала забастовка как форма давления.
</a:t>
            </a:r>
            <a:endParaRPr lang="en-US" sz="878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Митинги и листовки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улицах проходили собрания, звучали политические речи, распространялись прокламации. Для многих участников это был первый опыт открытого выражения несогласия с властью.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1905 год: первые массовые выступления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 точный счёт, а общую динамику: пик пришёлся на 1905 год, особенно осенью.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стачечного движения в 1905–1907 годах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1905 года движение ослабло, но полностью не исчезло: репрессии снизили открытую активность, не устранив причины протеста.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описанию событий 1905–1907 годов в белорусских губерниях; условный индекс динамики.
</a:t>
            </a:r>
            <a:endParaRPr lang="en-US" sz="95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48625"/>
            <a:ext cx="405000" cy="36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58315" y="2971106"/>
            <a:ext cx="354375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8-часовой день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добивались сокращения рабочего времени, потому что длинные смены оставляли мало сил на жизнь, семью и отдых. Это требование стало одним из самых понятных и массовых.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штрафов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предприятиях часто применяли штрафы, и это вызывало особое раздражение. Рабочие считали такие наказания несправедливыми и требовали более человеческого отношения со стороны владельцев.
</a:t>
            </a:r>
            <a:endParaRPr lang="en-US" sz="829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Справедливая оплата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заработной платы было важным для фабричных рабочих, железнодорожников и типографских работников. Люди хотели получать деньги, которые хотя бы покрывали растущие расходы на жизнь.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Организованный протест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Железнодорожники играли заметную роль, потому что могли влиять на перевозки и связь. Стачки, митинги и прокламации делали рабочее движение самым организованным в городах Беларуси.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движение и основные требования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 узлы сообщения стали главными площадками политической активности.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 протеста в Беларуси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 концентрировался там, где были заводы, типографии, железные дороги и военные части.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центров революционного движения в белорусских губерниях, 1905–1907 годы.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Крестьянское движение в деревне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03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Захваты земли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03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захватывали помещичьи участки, вырубали леса и отказывались платить аренду. Эти действия были ответом на нехватку земли и долгую зависимость от владельцев имений.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631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Стихийный характер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631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Крестьянское движение редко было хорошо организовано, но охватывало большие территории. Оно показывало, что проблема земли стала одной из главных в белорусской деревне.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655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Очаги напряжения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655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остро протест проявлялся в западных и центральных уездах, где земельный голод ощущался сильнее всего. Там недовольство быстро превращалось в массовые выступления.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679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сходов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6679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крестьянских сходах требовали передела земли, уменьшения платежей и более справедливого распределения угодий. Люди хотели, чтобы труд на земле приносил реальную пользу семье.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разворачивался протест в 1905–1907 годах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общему ходу революционных событий в белорусских губерниях.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партии и революционные организации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Подпольная сеть в городах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Социал-демократы, эсеры и Бунд действовали через тайные кружки, собрания и прокламации. Они старались объяснить рабочим и молодёжи, почему экономические требования связаны с борьбой за права и свободы. В городах большую роль играли типографии и нелегальная пресса.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и листовки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Студенты и учащиеся помогали распространять новости, тексты и призывы к участию в протестах. Их участие делало движение живее и заметнее на улицах, в учебных заведениях и на собраниях. Именно молодёжь часто приносила в город новые идеи и формы борьбы.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Белорусская национальная повестка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национальные кружки говорили не только о политике, но и о языке, школе и печати. Их деятельность показывала, что культурные требования тоже могли становиться частью общественного движения. Для многих людей это был первый опыт такого разговора о себе.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Белорусское национальное движение в 1905–1907 годах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в публичной сфере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события усилили интерес к белорусскому языку как к средству общения, печати и общественного обсуждения. Он всё чаще звучал не только в быту, но и в культурных инициативах.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самосознания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истории, традициям и прошлому белорусов заметно усилился. Люди начинали воспринимать себя как общность с собственными правами, а не только как часть имперского населения.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требования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деятели связывали право на язык с потребностью в школе, печати и свободном развитии культуры. Так культурный вопрос превращался в общественно-политический, а не только литературный.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издания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Вильне и Петербурге появились белорусские газеты и брошюры, которые помогали распространять новые идеи. Издание «Наша доля» стало важным знаком пробуждения национального движения.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Манифест 17 октября 1905 года и его значение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 октября 1905 года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Манифест Николая II пообещал гражданские свободы, расширение прав населения и создание Государственной думы. В городах это вызвало надежду на более открытую общественную жизнь.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1905–1906 годы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Вскоре власти ограничили обещанные свободы цензурой, арестами и разгонами выступлений. Для многих участников движения Манифест оказался не итогом революции, а лишь короткой передышкой.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1905 года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объявления Манифеста стали возможны легальные собрания, митинги и новые газеты. Многие воспринимали документ как начало перемен и шанс говорить о проблемах открыто.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точную статистику, а общую динамику протеста в белорусских губерниях: максимум приходится на 1905 год, затем движение заметно ослабевает.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и спад революционной активности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1905 года открытые выступления сокращались быстрее, чем росло недовольство. Это говорит о действии репрессий и переходе части движения в подполье.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значения по описанным в теме тенденциям; без точной статистики
</a:t>
            </a:r>
            <a:endParaRPr lang="en-US" sz="9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властей и усиление контроля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898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Аресты активистов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898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и уездах власти задерживали организаторов стачек, кружков и собраний. Это нарушало связи между участниками движения и быстро ослабляло его открытые формы.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396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печати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396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надзор попали газеты, листовки и типографии, где печатались революционные тексты. Закрытие изданий уменьшало число сообщений о протесте и затрудняло распространение идей.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8898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Разгон митингов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8898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Полиция и жандармы прекращали собрания в Минске, Гомеле, Витебске и других центрах. После разгонов часть людей расходилась, а часть уходила в скрытую деятельность.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396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контроль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51396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железных дорогах и крупных предприятиях усиливали гарнизоны и надзор. Власть стремилась не допустить нового объединения рабочих, крестьян и учащейся молодёжи.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924394"/>
            <a:ext cx="3975900" cy="1397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действия применяла власть и к чему они приводили на местах.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власти и их последствия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меры снижали открытые выступления, но не устраняли причины недовольства. Поэтому протест не исчез, а во многом ушёл в подполье.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 о революции 1905–1907 годов в Беларуси
</a:t>
            </a:r>
            <a:endParaRPr lang="en-US" sz="102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 и опыт революции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борьба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показала, что рабочие и крестьяне могут выступать вместе, если их волнуют общие проблемы. Это усилило чувство солидарности между разными слоями общества.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организаций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партии и кружки стали заметнее в жизни городов и уездов. Они помогали связывать социальные требования с вопросами прав, свободы и национального развития.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взгляды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внимательнее отнеслось к свободе слова, правам человека и белорусскому вопросу. Революция не решила проблемы, но изменила представления людей о возможностях перемен.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самоорганизации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учились проводить стачки, собрания, распространять листовки и договариваться между собой. Такие навыки стали важной школой общественной активности для будущих поколений.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 условиях нестабильности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Дорогие продукты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цен особенно тяжело ощущали городские семьи и рабочие. Покупки становились более скромными, а очереди у лавок и рынков превращались в привычную часть дня.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Слухи и тревога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уездных городах и на станциях быстро распространялись разговоры о забастовках, войсках и новых волнениях. Нестабильность усиливала чувство неуверенности в завтрашнем дне.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обысков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боялись арестов, проверок и внезапных визитов полиции. Подозрение могло вызвать даже хранение листовки или участие в обычном собрании.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Перебои с транспортом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Стачки и волнения нарушали движение поездов и перевозку товаров. Из-за этого люди опаздывали на работу, а поставки в города часто задерживались.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надежд к разочарованию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последовательности событий первой российской революции в белорусских губерниях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революции для Беларуси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898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активность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898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стало больше участников стачек, собраний и подпольных кружков. Люди получили опыт совместных действий и поняли, что общественные проблемы можно обсуждать открыто.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396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Земельный вопрос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396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Крестьянские надежды на справедливое решение земельной проблемы не были выполнены. Поэтому недовольство в деревне сохранилось и продолжало влиять на жизнь уездов.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8898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Национальное пробуждение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8898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белорусскому языку, истории и печати заметно усилился. Национальное движение стало теснее связано с общими требованиями свободы и прав населения.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396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 общества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51396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итогом стал опыт массовой борьбы и понимание того, что старые противоречия не исчезли. Революция изменила настроения, но не решила ключевые проблемы.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события 1905–1907 годов важны для Беларуси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российская революция показала силу общественного протеста в Беларуси и изменила взгляды людей на права, свободу и национальное развитие. Её уроки ощущались ещё долго.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2026-06-01T04:26:21Z</dcterms:created>
  <dcterms:modified xsi:type="dcterms:W3CDTF">2026-06-01T04:26:21Z</dcterms:modified>
</cp:coreProperties>
</file>