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многозначных чисел в 4 классе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складывать числа быстро, аккуратно и без путаницы.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считаем так каждый день: книги в рюкзаке, покупки в магазине, очки в игре. Чтобы не ошибиться, важно видеть разряды, записывать числа ровно и не забывать перенос.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сложение больших чисел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4 326 состоит из 4 тысяч, 3 сотен, 2 десятков и 6 единиц. Каждый разряд занимает своё место, как вагон в поезде, и менять его нельзя.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в числе меняет значение в зависимости от позиции. Например, 3 в числе 326 означает 3 сотни, а в числе 3 000 — уже 3 тысячи.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разряды понятны, сложение идёт спокойнее. Легче увидеть, что складывать нужно не просто цифры, а одинаковые разряды: единицы с единицами, десятки с десятками.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числа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 перехода через десяток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складывают сотни: 2 + 1 = 3. В каждом разряде сумма меньше 10, поэтому запись получается короткой, а ответ — 373. Это самый спокойный вариант поразрядного сложения.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231 + 142 сначала складывают единицы: 1 + 2 = 3. Потом десятки: 3 + 4 = 7. Ничего переносить не нужно — удобно и понятно.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переходом через десяток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единицы: 8 + 6 = 14. Пишем только 4, а 1 десяток «переезжает» в следующий разряд.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десятки: 5 + 2 + 1 = 8. Перенос уже помог, и число стало ровным.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запись: в ответе 84 всё сходится. Без переноса получилось бы совсем другое число.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же приём работает и в больших числах. Если сумма разряда больше 9, переносим один разряд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сложение столбиком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под единицами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стоят друг под другом, глаза не путаются, а руки не спешат. Сначала складывают правый столбик — единицы, потом переходят к десяткам. Такая запись особенно помогает, если пример длинный и есть перенос.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сотни на своих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выровнены по разрядам, видно, где стоят десятки, а где сотни. Ученику легче заметить, что 47 и 305 нельзя писать как попало: у каждого числа должно быть своё аккуратное место.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не теряется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 удобен ещё и тем, что перенос можно сразу написать над следующим разрядом. Он не убегает и не прячется, как хитрый математический зайчик. Поэтому считать становится надёжнее и 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63" y="3289748"/>
            <a:ext cx="101925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выравнивать разряды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должны стоять друг под другом по разрядам. Тогда единицы, десятки и сотни складываются правильно, без лишней путаницы и случайных ошибок.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сохраняет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числе ничего не прибавляет, но показывает, что разряд не пустой случайно, а действительно отсутствует. Это помогает не сбиться при вычислении.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сразу видна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разряды сдвинуты, ответ получается неверным почти незаметно. Аккуратная запись позволяет сразу увидеть, где пример оформлен неправильно.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становится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выровнено, легче проверить себя и понять, что именно было сложено. Такой порядок спасает от лишних исправлений и нервов.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нулями внутри числа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4005 нули показывают пустые разряды: сотни и десятки здесь отсутствуют. Но само число остаётся полным и понятным, как дом с закрытыми комнатами.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4005 и 230 нужно смотреть на каждый разряд отдельно. Нули не мешают считать, если числа записаны ровно и по местам, без сдвигов.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про ноль, легко пропустить разряд и ошибиться в ответе. Поэтому ноль — не пустяк, а полезный помощник, который тихо охраняет порядок в числе.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трёхзначных чисел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468 + 257 начинают с правого края. 8 и 7 дают 15, поэтому пишут 5 и переносят 1 в следующий разряд. С этого шага всё сложение идёт по чёткой дорожке.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десятки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складывают десятки: 6 + 5 и ещё 1 перенос. Получается 12, значит снова пишут 2 и передают 1 в сотни. Здесь особенно важно не забыть про маленький перенос.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в сотнях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сотнях складывают 4 + 2 + 1. Получается 7, и весь пример завершается аккуратно: 725. Такие задания учат не торопиться и проверять каждый разряд по очереди.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число, тем важнее считать по разрядам и не забывать перенос. В четырёхзначных примерах аккуратность решает всё.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4 734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условий презентации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 сложении 3 478 и 1 256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вычитанием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получаем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числа 326 и 174 и записываем ответ 500. Если всё сделано правильно, результат должен быть точным, как хорошо собранный конструктор.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обратным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одно слагаемое из суммы: 500 − 174 = 326. Можно проверить и наоборот: 500 − 326 = 174.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ошибку, если она есть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совпал, значит, где-то сбился перенос, разряды или счёт. Проверка помогает спокойно найти и исправить неточность.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задаче из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похожи на школьную жизнь: считать тетради, наклейки или шаги. Когда задача понятна, математика становится не страшной, а очень полезной.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про карандаши важно сначала понять, что нужно найти общее количество. Для этого числа 248 и 157 складывают по разрядам, а не сравнивают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перенести один десяток, ответ сразу станет меньше нужного. Поэтому после каждого перехода полезно ещё раз посмотреть на следующий разряд.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запись столбиком мешает увидеть, где стоят единицы, десятки и сотни. Из-за этого числа будто «ссорятся» и путают счёт.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нельзя пропускать: он показывает пустое место в числе. Без него 305 и 35 выглядят почти одинаково, хотя это разные числа.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нужно справа налево: сначала единицы, потом десятки, затем сотни и тысячи. Если начать слева, легко потерять верный перенос.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74" y="1835949"/>
            <a:ext cx="240900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8462" y="1835949"/>
            <a:ext cx="180675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приёмы устного сложения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круглому числу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почти равно круглому, удобно добавить недостающее и сразу вычесть лишнее. Так считать быстрее и легче держать ответ в голове.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можно разделить на десятки и единицы, а потом сложить части отдельно. Этот приём помогает увидеть, как число устроено изнутри.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приём для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примеров такой способ особенно удобен: он экономит время и помогает не путаться в больших записях. Почти как математический фокус.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как помощник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по десяткам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разложила 48 фишек на четыре десятка и восемь единиц. Рядом лежали 27 фишек: два десятка и семь единиц. Когда части сложили отдельно, ответ получился быстрее и понятнее, чем при счёте по одной фишке.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в копилке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копилке было 40 монет и ещё 8. Потом добавили 20 монет и 7. Сначала посчитали десятки, потом единицы, и стало видно, как из двух небольших наборов получается одно большое число.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в альбоме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сбиться, мальчик записал число как 30 и 5, а другое — как 20 и 7. После этого сложение превратилось в простую игру с частями числа, где каждая часть нашла своё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особенно удобны: видно, как число «достраивается» до круглого и как разряды помогают считать без путаницы.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450 + 50 = 500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когда десятки и единицы полностью переходят в следующий разряд.
</a:t>
            </a:r>
            <a:endParaRPr lang="en-US" sz="23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решения одного примера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894325" y="1192575"/>
            <a:ext cx="3168900" cy="1490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
</a:t>
            </a:r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числа удобно складывать в уме, если разряды простые и переносов мало. Это быстро и помогает тренировать внимание.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667675" y="2075615"/>
            <a:ext cx="3168900" cy="1490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разложить числа на удобные кусочки: десятки, единицы, сотни. Такой способ делает пример понятнее и уменьшает риск ошибки.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94325" y="2975769"/>
            <a:ext cx="3168900" cy="1490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столбиком
</a:t>
            </a:r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больше или есть перенос, лучше записать пример столбиком. Тогда разряды стоят ровно, а вычисление идёт спокойно и аккуратно.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простых примерах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689 + 104 помогает потренировать переход через десяток. Если считать спокойно и по разрядам, ответ находится уверенно, без лишней суеты.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решить 124 + 213 и 507 + 32. Первый пример учит складывать без переноса, а второй показывает, что ноль тоже должен стоять на своём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стать точнее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— первый помощник. Когда числа стоят ровно, единицы не спорят с десятками, а сотни не убегают в сторону.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 единиц. Так легче заметить перенос и не забыть добавить его в следующий разряд, словно маленького помощника.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проверять ответ вычитанием. Если результат совпал, можно смело улыбнуться: математический замок закрыт правильно.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ежедневные тренировки делают счёт спокойнее. Несколько примеров в день помогают работать быстрее, но без спешки и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точно и уверенно!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многозначных чисел становится понятным, если помнить про разряды, считать справа налево и не забывать перенос. Проверка вычитанием помогает убедиться, что ответ верный.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2026-05-24T10:46:09Z</dcterms:created>
  <dcterms:modified xsi:type="dcterms:W3CDTF">2026-05-24T10:46:09Z</dcterms:modified>
</cp:coreProperties>
</file>