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0494" y="0"/>
            <a:ext cx="3522761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«The Earth Is in Danger»: о чём он и почему важен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 опасности: текст учит замечать причины и последствия.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о природе и учимся понимать проблему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текст для темы Nature and Environment: он помогает читать, понимать смысл и запоминать слова о природе, погоде и защите планеты. Простые блоки делают тему понятной для 5 класса и связывают английский с реальной жизнью.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текста в простом и понятном виде
</a:t>
            </a:r>
            <a:endParaRPr lang="en-US" sz="2616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51000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страдает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1000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становится уязвимой, когда люди загрязняют воздух и воду, выбрасывают мусор и разрушают природные места. Эти действия постепенно ухудшают жизнь всего живого.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46108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связаны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46108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показано, что экологические угрозы не существуют отдельно. Загрязнение, вырубка лесов и изменение климата усиливают друг друга и создают более серьёзные последствия.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741217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важен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41217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привычки имеют значение: лишний пакет, оставленный мусор или невыключенный свет складываются в общий вред. Поэтому личные решения тоже влияют на состояние планеты.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6836325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природа вместе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6836325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Земли отражается на животных, растениях и самих людях. Когда ухудшается природа, страдают здоровье, привычный образ жизни и будущее следующих поколений.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экологические проблемы, упомянутые в тексте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отражает, какие темы текста звучат наиболее заметно и как они дополняют друг 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выглядят загрязнение и изменение климата; они затрагивают леса, животных и повседневную жизнь людей.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текста «The Earth Is in Danger»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335" y="1453800"/>
            <a:ext cx="3977279" cy="3069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 потеря домов для животных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59450" y="1546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становится меньше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59450" y="1787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строят дороги, дома и новые поля, лесные территории сокращаются. Деревья исчезают, а вместе с ними пропадают тень, укрытие и привычная среда для многих видов.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859450" y="3647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природы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859450" y="3888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меняет весь природный баланс: почва быстрее разрушается, становится меньше зелени, а воздух — суше и теплее. Поэтому потеря леса влияет не только на животных, но и на людей.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4859450" y="25971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теряют habitat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859450" y="28379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животных лес — это не только дом, но и место, где они находят пищу и прячутся от опасности. После вырубки им становится труднее выжить и размножаться.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97168" y="1471463"/>
            <a:ext cx="5489700" cy="1468924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воздуха: что происходит и почему это важно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48530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Заводы, машины и сжигание топлива выделяют дым и вредные частицы. Из-за этого air pollution становится заметной в городах, особенно там, где много транспорта и мало зелени.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30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дыма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53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Грязный воздух мешает свободно breathe и может вызывать кашель, раздражение и слабость. В тексте эта проблема особенно важна для детей, потому что их здоровье чувствительнее.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3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 дышать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62610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Смoke и пыль снижают видимость и делают воздух тяжёлым и неприятным. Поэтому проблема заметна сразу и помогает понять, что загрязнение — это не абстрактная тема, а реальная опасность.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62610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видно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337315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Air pollution опасна не только для людей. Она ухудшает состояние растений, мешает животным и делает городскую среду менее безопасной и менее приятной для жизни.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37315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природу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816396"/>
            <a:ext cx="4225529" cy="168399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причина и результат: экологическая лексика текста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 тексте соединяются проблема, её причина и итог.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проблемы связаны: действия людей запускают цепочку последствий, которая возвращается к природе и к самому человеку.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связи по тексту «The Earth Is in Danger»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экологические оценки; срок разложения зависит от условий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Одноразовый пластик исчезает из рук за минуты, но остаётся в природе очень долго. Поэтому даже маленькая бутылка или пакет превращаются в длительную проблему для земли, рек и океанов.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450 лет
</a:t>
            </a:r>
            <a:endParaRPr lang="en-US" sz="5900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сохраняться в природе пластиковой бутылке, если её сразу выбросить.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действия людей превращаются в экологическую проблему
</a:t>
            </a:r>
            <a:endParaRPr lang="en-US" sz="218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причин и последствий по содержанию текста «The Earth Is in Danger».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882"/>
            <a:ext cx="4188378" cy="19510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5330" y="1410270"/>
            <a:ext cx="4186712" cy="19502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Исчезающие животные и растения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3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который стал тише
</a:t>
            </a:r>
            <a:pPr algn="ctr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в этом лесу слышались птицы, а под деревьями прятались мелкие животные. После вырубки осталось мало укрытий, и many species пришлось искать новое место. Без habitat им трудно survive, даже если рядом есть вода и пища.
</a:t>
            </a:r>
            <a:endParaRPr lang="en-US" sz="1314" dirty="0"/>
          </a:p>
        </p:txBody>
      </p:sp>
      <p:sp>
        <p:nvSpPr>
          <p:cNvPr id="11" name="Text 3"/>
          <p:cNvSpPr txBox="1"/>
          <p:nvPr/>
        </p:nvSpPr>
        <p:spPr>
          <a:xfrm>
            <a:off x="4784515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у пустого берега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берега стояла редкая птица и долго смотрела на воду, в которой стало меньше рыбы. Рядом лежали сломанные ветки и мусор, а зелёная полоса растений почти исчезла. Для endangered species такая среда уже не подходит.
</a:t>
            </a:r>
            <a:endParaRPr lang="en-US" sz="134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проблемы кажутся самыми серьёзными в тексте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показывает, что угрозы не существуют отдельно: загрязнение усиливает другие проблемы, а вырубка лесов и климатические изменения влияют на животных и 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темами выглядят загрязнение, изменение климата и вырубка лесов — именно они сильнее всего связывают все остальные экологические проблемы.
</a:t>
            </a:r>
            <a:endParaRPr lang="en-US" sz="1314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текста «The Earth Is in Danger»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16982" y="1779938"/>
            <a:ext cx="575777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816495"/>
            <a:ext cx="658031" cy="58491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779938"/>
            <a:ext cx="658031" cy="6580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касается каждого школьника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Грязный воздух и дым делают дыхание тяжелее, особенно во время прогулок и занятий спортом. Для школьника это означает усталость, кашель и меньше энергии на каждый день.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двор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во дворе или возле школы быстро становится частью привычного пейзажа, хотя его можно убрать. Когда дети не мусорят, территория выглядит аккуратнее и безопаснее.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рядом с нами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Грязная вода влияет не только на природу, но и на повседневную жизнь семьи. Экономить воду и не загрязнять её важно, потому что это касается дома, школы и города.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каждый день
</a:t>
            </a:r>
            <a:pPr algn="ctr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забота начинается с простых действий: выключить свет, не брать лишний пакет, сортировать отходы. Такие привычки понятны ребёнку и постепенно дают общий результат.
</a:t>
            </a:r>
            <a:endParaRPr lang="en-US" sz="130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625408"/>
            <a:ext cx="4314825" cy="206223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действия и их результат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повседневным действием и его экологическим результатом помогает быстрее запомнить лексику и смысл текста.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действия дают заметный эффект: уменьшают отходы, экономят ресурсы и делают окружающую среду чище и удобнее для жизни.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текста «The Earth Is in Danger»; учебная интерпретация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семья как места, где формируются экологические привычки
</a:t>
            </a:r>
            <a:endParaRPr lang="en-US" sz="2127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90700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 классе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90700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дети быстро запоминают простые нормы: не мусорить, экономить бумагу, выключать свет и бережно относиться к вещам. Такие привычки легко превращаются в ежедневное поведение.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2585313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дома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585313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показывает, как выбирать покупки, использовать пакеты и расходовать воду и электричество. Если взрослые сами действуют разумно, ребёнку проще повторять экологичные решения без напоминаний.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6776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влияние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776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многие люди меняют привычки, результат становится заметным не сразу, но надолго. Именно так личные действия складываются в общий вклад в чистый воздух и воду.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7693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рядом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7693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и семейная среда помогают понять, что забота о природе не начинается где-то далеко. Она строится из маленьких решений, которые ребёнок видит и выполняет каждый день.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сделать сразу и без больших затрат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шагов не требуют денег или сложных решений: они зависят от внимания, привычки и готовности повторять их каждый день.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доступные меры — экономия ресурсов и уменьшение мусора; именно они легче всего превращаются в устойчивую привычку для всей семьи.
</a:t>
            </a:r>
            <a:endParaRPr lang="en-US" sz="1347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текста «The Earth Is in Danger»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защита природы: что делают страны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4872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заключают договорённости, чтобы уменьшать загрязнение и совместно защищать природу. Такие соглашения помогают согласовать общие цели и распределить ответственность между разными странами.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4872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Соглашения между странами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3537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борьбе с вырубкой лесов, потому что леса удерживают влагу, очищают воздух и служат домом для многих животных. Без их защиты проблемы усиливаются.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3537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вырубки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806492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природные территории, где растения и животные находятся под охраной. Одновременно очищают реки, берега и леса, чтобы восстановить природную среду и сохранить виды.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806492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 реки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2677608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развиваются солнечная и ветровая энергетика. Это снижает зависимость от топлива, которое загрязняет воздух, и помогает искать более безопасные способы получения энергии.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2677608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энергия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 общий дом для всех людей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59450" y="1546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планета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59450" y="1787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 — единственный дом человечества, и его нельзя заменить. Если воздух, вода или почва становятся грязными, последствия ощущают люди в самых разных странах и городах.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859450" y="3647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будущее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859450" y="3888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среда нужна всем: для здоровья, учёбы, отдыха и безопасной жизни. Когда люди бережно относятся к Земле, они защищают не только природу, но и своё будущее.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4859450" y="25971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ответственность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859450" y="28379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природы нет границ, поэтому действие одного человека может влиять далеко за пределами его дома. Именно поэтому забота о планете важна не только для взрослых, но и для детей.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понимания проблемы к полезной привычке
</a:t>
            </a:r>
            <a:endParaRPr lang="en-US" sz="254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чтение текста на английском языке приводит к личному экологическому действию.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понимание текста и его главная идея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0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показывает, что Земле угрожают загрязнение, вырубка лесов, мусор и изменение климата. Все эти проблемы связаны между собой и усиливают друг друга.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0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65112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подводит к мысли, что знания и ответственность помогают менять ситуацию. Даже простые действия могут уменьшить вред и поддержать природу вокруг нас.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365112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Возможное решение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6137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ученика 5 класса главное понять: беречь природу можно дома, в школе и на улице. Чем раньше появляются полезные привычки, тем заметнее общий результат.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6137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для школьника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учит замечать опасность и действовать
</a:t>
            </a:r>
            <a:endParaRPr lang="en-US" sz="2962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Earth Is in Danger напоминает, что экологические проблемы можно понять уже в школе. Текст учит видеть причины, говорить о природе по-английски и делать маленькие, но важные шаги.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2026-05-30T11:48:39Z</dcterms:created>
  <dcterms:modified xsi:type="dcterms:W3CDTF">2026-05-30T11:48:39Z</dcterms:modified>
</cp:coreProperties>
</file>