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Новокрестьянская поэзия: голос деревни в литературе Серебряного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деревни, ставшая языком эпохи перемен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новокрестьянская поэзия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родилось в 1910-е годы, когда старый деревенский уклад трещал под давлением модернизации, а интерес к фольклору, вере и народной речи стал особенно заметен в литературе.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655" y="16914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043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поэзию новокрестьянской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Почвой этой лирики становится не отвлечённая деревня, а реальная крестьянская среда: труд, быт, вера, сезонный ритм жизни и память о земле, передающаяся из поколения в поколение.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активно используют диалектизмы, уменьшительные формы, просторечия и песенные интонации, чтобы текст звучал естественно и сохранял ощущение устного, живого народного высказывания.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повседневного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поле, хлеб, дорога, конь, река, берёза и церковь образуют устойчивую систему символов, в которой деревенский быт превращается в художественный образ России.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поэтика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Причитания, заговоры, повторы и параллелизмы придают стихам особую музыкальность и напоминают о коллективной памяти народа, а не только о голосе отдельного автора.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Новокрестьянская поэзия не ограничивается описанием села: она показывает деревню как духовный центр страны, где частная судьба соединяется с историей народа и судьбой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 духовный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Клюева северная деревня предстает не просто местом действия, а особым пространством памяти, веры и внутренней силы. Деревянные храмы, суровый пейзаж и архаическая речь создают ощущение древней, укоренённой России.
</a:t>
            </a:r>
            <a:endParaRPr lang="en-US" sz="85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символ, 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соединяет стилизацию под народную песню с насыщенной символикой и религиозными образами. За внешней архаикой у него слышна и острая социальная интонация: поэт защищает духовное достоинство крестьянского мира.
</a:t>
            </a:r>
            <a:endParaRPr lang="en-US" sz="910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Клюев: поэт северной Руси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и расширение темы деревни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Есенина деревня становится лирическим центром России: родной дом, берёза, храм и сенокос воплощают красоту простого мира, который поэт чувствует как личную и национальную ценность.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1910-х годов сохраняют мягкость и доверительную интонацию, но уже в них заметна тревога: гармония природы и человека оказывается хрупкой, а привычный уклад — уязвимым перед историческими переменами.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поздних текстах усиливаются мотивы разрыва, одиночества и внутреннего надлома. Так деревенская тема у Есенина перерастает в размышление о судьбе страны и цене утраченной цельности.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тематические доминанты новокрестьянской лирики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направление объединяет бытовую конкретность и духовно-историческое осмысление крестьянской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земля, труд и деревня; при этом религиозные и исторические мотивы придают теме общенациональный масштаб.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общепринятые литературоведческие характеристики; дата не требуется
</a:t>
            </a:r>
            <a:endParaRPr lang="en-US" sz="9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художественная основа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Новокрестьянские поэты опирались на народную песню, частушку, причитание и сказовую манеру, потому что именно в них слышится коллективная память и многовековой опыт деревенской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этих текстах не копируется буквально: он переосмысливается как литературный приём, который помогает соединить устную традицию с авторской поэтической формой и сложным символическим смыслом.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фольклорной основе Россия в стихах предстает как древний, цельный и духовно насыщенный мир, где слово сохраняет силу обряда, молитвы и народного предания.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новокрестьянский образ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превращения деревенского опыта в поэтический миф о России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как священной и страдающей земли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видение делает деревню не частной декорацией, а символом исторической судьбы народа, где надежда на преображение неотделима от опыта боли и испытания.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новокрестьянской поэзии Россия воспринимается как мать и как поле труда: в одном образе соединяются красота природы, бедность деревни и тяжесть крестьянского существования.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их художественные акценты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в одном направлении сосуществуют разные интонации и 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авторы связаны с деревней, но каждый раскрывает её по-своему: от мистической образности до социальной напряжённости.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общепринятые литературоведческие характеристики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Новокрестьянская лирика узнаётся по звуковой выразительности: аллитерации, повторы и параллелизмы создают ощущение напева, близкого к песне, причитанию или заклинанию.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нередко строится по законам устной речи, поэтому стихотворение звучит естественно и живо, сохраняя ритм деревенского произнесения и разговорную интонацию.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Диалектизмы, просторечия и уменьшительные формы не снижают художественный уровень текста, а делают речь ощутимо конкретной, домашней и исторически достоверной.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бытовыми деталями всегда стоит более широкий смысл: изба, поле или дорога становятся символами судьбы человека, рода и самой России.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стиль: почему эти тексты узнаваемы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темы у Есенина в 1910–1920-е годы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виден не резкий разрыв, а постепенное изменение интонации: от светлой лирики к всё более напряжённому осмыслению истории и личной судьбы.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 идиллии к трагедии показывает, как у Есенина деревня становится не только образом памяти, но и пространством исторической драмы.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общепринятая периодизация творчества С. А. Есенина (1910–1920-е годы)
</a:t>
            </a:r>
            <a:endParaRPr lang="en-US" sz="9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разлом традиционного мира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1910-е: ожидание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предреволюционные годы многие поэты видели в деревне опору национальной жизни и надеялись, что обновление принесёт справедливость и восстановит связь человека с землёй.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исторический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усилила двойственное чувство: с одной стороны, надежду на освобождение народа, с другой — тревогу перед разрушением привычного уклада, основанного на труде, вере и памяти.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осознание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конфликт между мечтой о возрождении деревни и реальностью социальных перемен стал особенно острым. Это заметно в поздней лирике Есенина и философской поэзии Клюева.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Русь как источник поэтического мифа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Клюева северные образы часто приобретают почти сакральный смысл. Часовня, деревянный дом и суровый пейзаж превращаются в знаки духовной крепости, а не только в детали сельского быта.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в новокрестьянской поэзии воспринимается как пространство древней памяти, где особенно ощутимы вера, устойчивость традиции и связь человека с родом. Здесь деревня выглядит хранительницей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Новокрестьянская поэзия и другие течения Серебряного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новокрестьянская поэзия отличается от соседних литературных направлений.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Новокрестьянская поэзия ближе всего к народной культурной памяти, тогда как символизм и акмеизм по-разному переосмысляют мир через условность или предметность.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общепринятые характеристики направлений Серебряного века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3769" y="21911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244" y="21911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107" y="22040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9752" y="22146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мотивы для анализа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и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Клюевский мир строится вокруг северной архаики, православной образности и фольклорной стилизации. В его текстах деревня предстает как хранительница древней духовной памяти.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Есенина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особенно заметны родной дом, природа и тихая деревенская гармония. Эти тексты удобны для анализа образа крестьянской Руси и его последующего усложнения.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Клычков и деревенский быт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Сергея Клычкова особенно важны сказовость и эпическая мягкость интонации. Через бытовые сцены раскрывается цельный и мифологизированный образ сельской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Орешин и социальная боль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Орешин чаще других обращается к теме крестьянского страдания, несправедливости и протеста. Его стихи позволяют увидеть социальное измерение направления.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изба, дорога, молитва, жатва, родная земля и образ России связывают отдельные тексты в единую систему. Через них частная жизнь превращается в разговор о народной судьбе.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мотивов: гармония и тревога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чаще строятся на ощущении цельности мира, а поздние — на переживании утраты и исторического надлома.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мотивов показывает внутреннюю эволюцию направления: от надежды на духовную полноту деревни к драматическому осмыслению перемен эпохи.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обобщение мотивов в лирике Н. Клюева, С. Есенина, С. Клычкова и П. Орешина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направления к середине 1920-х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культурные изменения, повлиявшие на ослабление новокрестьянской поэзии как единого течения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новокрестьянской поэзии для русской литературы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закрепило за деревенской речью статус полноценного поэтического языка. Это расширило представление о том, что может быть источником высокой литературы в XX 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Новокрестьянская поэзия сделала крестьянскую Россию важнейшей исторической темой. В ней деревня предстала не как фон, а как духовная и культурная основа национальной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влияние ощущается в деревенской прозе, природной лирике и литературной памяти о народном мире. Для школьного курса это один из самых наглядных примеров связи поэзии и истории.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Новокрестьянская поэзия: память о деревне и судьбе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Новокрестьянская поэзия сохранила живую связь литературы с народной традицией и показала, как судьба деревни отражает историю страны. Именно поэтому она остаётся значимой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2026-05-23T19:42:24Z</dcterms:created>
  <dcterms:modified xsi:type="dcterms:W3CDTF">2026-05-23T19:42:24Z</dcterms:modified>
</cp:coreProperties>
</file>