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писать прилагательные без ошибок и сомнений.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имён прилагательных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6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часто встречаются в устной речи и письменных работах. Их написание зависит от формы, состава и значения слова, поэтому ошибки здесь появляются особенно часто.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 прилагательном перед проверкой орфограммы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выясните, качественное это прилагательное, относительное или притяжательное. От разряда зависят значение слова, возможные суффиксы и некоторые особенности написания.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 слово по составу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орфограммы важно выделить приставку, корень, суффикс и окончание. Именно состав слова подсказывает, какое правило нужно применить и где возможна ошибка.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соседние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написание зависит от зависимых слов, противопоставления или наличия усилительных слов. Эти признаки особенно важны при выборе слитного и раздельного написания.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сомнение, сверься со словарём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прилагательные подчиняются только правилу: часть слов нужно запоминать. В трудных случаях орфографический словарь помогает проверить правильный вариант без риска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орфограммы в прилагательных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чаще всего встречаются в школьных упражнениях и требуют внимательного разбора слова.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нужно уделять Н и НН, а также написанию не с прилагательными.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школьного курса русского языка, 6 класс; данные носят учебно-дидактический характер.
</a:t>
            </a:r>
            <a:endParaRPr lang="en-US" sz="5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 и НН в прилагательных: основные случаи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правило, пример и объяснение.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Н зависит от суффикса и принадлежности слова к исключениям; важно не путать их по звучанию.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русского языка, школьный курс 6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одна 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—ан-, -ян-, -ин-
</a:t>
            </a:r>
            <a:pPr algn="l" indent="0" marL="0">
              <a:lnSpc>
                <a:spcPct val="100000"/>
              </a:lnSpc>
              <a:buNone/>
            </a:pPr>
            <a:r>
              <a:rPr lang="en-US" sz="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 обычно пишется в прилагательных с суффиксами -ан-, -ян-, -ин-: глиняный, серебряный, лисий. Эти формы нужно запоминать вместе с основой слова.
</a:t>
            </a:r>
            <a:endParaRPr lang="en-US" sz="1396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требуют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ветреный пишется с одной Н, хотя правило кажется неочевидным. Однако безветренный уже содержит другую основу и пишется иначе, поэтому значение важно учитывать.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 с глагольными формами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прилагательное легко спутать со словом, образованным от глагола. Тогда написание может зависеть не только от суффикса, но и от того, как образовано слово.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полезно сравнить его с однокоренными прилагательными и вспомнить уже известные примеры. Такой способ особенно помогает на уроках и в диктанте.
</a:t>
            </a:r>
            <a:endParaRPr lang="en-US" sz="13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НН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—енн- и -онн-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НН чаще всего пишутся в прилагательных с суффиксами -енн- и -онн-: осенний, современный, традиционный. Такой признак нужно сразу искать в составе слова.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 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НН появляется и в словах, образованных от существительных с основой на Н: длинный, туманный, каменный. Здесь важно внимательно увидеть, как слово собрано по частям.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 составу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отделить корень от суффикса и окончание от основы. При таком разборе легче заметить, почему в слове пишется именно НН.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похожими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звучанию слова могут писаться по-разному. Поэтому при проверке нужно опираться не на слух, а на правило и состав конкретного прилагательного.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—ив- и -ев- в прилагательных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прилагательных встречаются суффиксы -ив- и -ев-: красивый, правдивый, сиреневый, вишнёвый. Их написание нужно запоминать как орфографическую норму.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проверяются ударением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гласные нельзя надёжно проверить ударением, как в корне слова. Поэтому при сомнении важно опираться на правило или обращаться к орфографическому словарю.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форма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корень может образовывать разные прилагательные с разными суффиксами. Поэтому при проверке нужно смотреть не только на звучание, но и на строение слова.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в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орфограммы удобнее запоминать в словосочетаниях и коротких примерах. Так ученику проще увидеть нужную букву и вспомнить правильный вариант на письме.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31" y="3295047"/>
            <a:ext cx="463838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347" y="4141705"/>
            <a:ext cx="397575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—чив- и -лив-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—чив- и -лив- часто образуют слова, называющие устойчивое качество человека: заботливый, доверчивый, улыбчивый. Они помогают точно передать характер или привычное поведение.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обозначают не случайный признак, а постоянное свойство предмета или человека. Поэтому их значение обычно легко понять из контекста и примера.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редко проверяются по одному универсальному правилу, поэтому их удобно запоминать группами. Однокоренные примеры помогают быстрее закрепить правильное написание.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Орфографическая 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стоит подобрать знакомые примеры с тем же суффиксом. Такой приём помогает не перепутать буквы и выбрать верное написание.
</a:t>
            </a:r>
            <a:endParaRPr lang="en-US" sz="12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слитное или раздельное написание не с прилагательным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 написание в упражнениях и диктантах.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 не-: главные правила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прилагательные, если без не- слово не употребляется или с не- образует новое значение: негромкий, ненастный, небрежный. В таких словах не- становится частью основы.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противопоставление с союзом а, не- пишется раздельно: не сладкий, а кислый; не высокий, а низкий. Здесь важно показать именно отрицание признака.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Слова-усилители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сохраняется при словах далеко, вовсе, ничуть, совсем, если они усиливают отрицание: вовсе не интересный, ничуть не страшный. Эти слова подсказывают, что признак отрицается.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понять, меняется ли значение слова без не- и есть ли зависимые слова. Такой смысловой анализ помогает выбрать верное написание в большинстве случаев.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с дефисом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ставится, когда обе части равны по значению: русско-английский, физико-математический, северо-западный. Каждая часть сохраняет самостоятельный смысл и отвечает за общий признак.
</a:t>
            </a:r>
            <a:endParaRPr lang="en-US" sz="1269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прилагательные с оттенками цвета: светло-синий, бледно-розовый, тёмно-зелёный. Первая часть уточняет цвет, а вторая называет основной оттенок.
</a:t>
            </a:r>
            <a:endParaRPr lang="en-US" sz="1295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сохраняется и в словах, связанных со сторонами света: юго-восточный, северо-западный. Такие слова обозначают направление и образуют единый сложный признак.
</a:t>
            </a:r>
            <a:endParaRPr lang="en-US" sz="13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или слитно: сравнение сложных прилагательных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написание определяется строением слова и его значением.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слова сохраняют самостоятельность, нужен дефис; если слово обозначает единое понятие, оно пишется слитно.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орфографии: сложные прилагательные
</a:t>
            </a:r>
            <a:endParaRPr lang="en-US" sz="6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731" y="3537825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53858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человеку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показывают, кому принадлежит предмет: мамин, отцов. Они отвечают на вопрос чей? и помогают точно назвать владельца или источник признака.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животному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лисий, заячий, волчий называют признак, связанный с животным. В них важен не цвет и не размер, а именно принадлежность.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суффиксы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притяжательные прилагательные образуются с суффиксами -ин-, -ов-, -ий: мамин, отцов, лисий. Эти суффиксы удобно запоминать как признаки данной группы.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других разрядов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важно не смешивать притяжательные и качественные прилагательные. У первых главное значение — принадлежность, поэтому для проверки нужно сначала определить смысл слова, а потом разбирать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 и Ё после шипящих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ударением — Ё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в корне и суффиксах часто пишется ё под ударением: жёлтый, чёрный, шёрстный. Эта буква сразу показывает правильный вариант и помогает избежать ошибки.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безударном положении в некоторых словах пишется о, но выбор зависит не от общего правила, а от словарной нормы. Поэтому такие слова нужно запоминать отдельно.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особенно полезно запоминать слова, где буква ё уже привычна и не вызывает сомнений. Это помогает быстрее узнавать орфограмму в упражнениях и диктантах.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его стоит сравнить с известным образцом или проверить по словарю. Такой способ надёжнее, чем попытка подобрать похожее звучание.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орфограммы в прилагательном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правило и быстро проверить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 прилагательных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пишут осенний или деревянный с одной н, хотя по правилу нужны две буквы нн. Ошибка появляется, если не разобрать слово по составу.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не-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могут написать слитно или раздельно без проверки смысла: не высокий, ненастный, вовсе не интересный. Здесь нужно сначала установить наличие отрицания и противопоставления.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дефис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словах нередко забывают дефис: русско-английский, юго-западный, светло-синий. Ошибка связана с тем, что части слова выглядят как отдельные, но пишутся по правилу.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вместо Ё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часто путают о и ё: жёлтый, чёрный. Чтобы не ошибиться, важно помнить ударение и обращаться к словарю, если правило не даёт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правила вызывают больше всего затруднений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наиболее проблемные группы орфограмм, которые часто встречаются в упражнениях и проверочных работах.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 выбором Н и НН и с написанием не-; остальные случаи вызывают ошибки реже, но тоже требуют внимания.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материалам типовых упражнений и школьных работ; данные условные, без статистической выборки
</a:t>
            </a:r>
            <a:endParaRPr lang="en-US" sz="5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самопроверки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31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перед тобой именно прилагательное, и определить его значение. Это помогает увидеть, к какой группе относится слово и какое правило может подойти.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7395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Разбери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выделяются приставка, суффикс и окончание. После этого легче заметить не-, определить наличие дефиса и проверить, нужно ли писать н или нн.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24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Сверь с правилом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последнем шаге выбирают нужную орфограмму и при сомнении обращаются к словарю. Такой порядок особенно полезен в диктантах и при самопроверке письменных работ.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разбирать прилагательное внимательно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прилагательных становится понятным, если учитывать их значение, состав и морфемы. Внимательный разбор слова, знание правил и обращение к словарю помогают писать без ошибок и увереннее выполнять задания.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2026-05-28T08:27:54Z</dcterms:created>
  <dcterms:modified xsi:type="dcterms:W3CDTF">2026-05-28T08:27:54Z</dcterms:modified>
</cp:coreProperties>
</file>