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колонии на берегах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греки основали города вдали от родины и связали моря.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искали новые земли, потому что плодородной почвы не хватало, а жителей становилось больше. За морем они создавали самостоятельные города, но сохраняли язык, богов и привычный уклад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греки уходили за море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выбирали место для колонии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бухта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старались найти берег, где корабли могли безопасно становиться на якорь. Бухта защищала суда от волн, а рядом было легче разгружать товары и снабжать поселение.
</a:t>
            </a:r>
            <a:endParaRPr lang="en-US" sz="1323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земля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жизни колонии были нужны пресная вода и участки, пригодные для пашни. Без них переселенцы не могли бы обеспечить себя зерном, овощами и другими необходимыми продуктами.
</a:t>
            </a:r>
            <a:endParaRPr lang="en-US" sz="1323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Поселение должно было быть укрыто от сильных ветров и удобно обороняться. Поэтому греки часто выбирали места у холмов, мысов или естественных преград.
</a:t>
            </a:r>
            <a:endParaRPr lang="en-US" sz="1323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было не только жить, но и обмениваться товарами с соседями. Колония становилась выгодной тогда, когда рядом проходили морские пути и было с кем торговать.
</a:t>
            </a:r>
            <a:endParaRPr lang="en-US" sz="13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греческой колонии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переселенцев и города-матери при создании нового поселения.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на берегах Средиземного моря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Италии греки основали несколько сильных городов, где удобные гавани помогали развивать морскую торговлю. Эти колонии быстро стали важными центрами обмена.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Сицилия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Сицилийские поселения особенно выделялись богатством и численностью жителей. Здесь можно было получать зерно, контролировать морские пути и поддерживать связь с другими греческими городами.
</a:t>
            </a:r>
            <a:endParaRPr lang="en-US" sz="1328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Франция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Массалия стала заметным пунктом на западном краю греческого мира. Она помогала наладить торговлю с землями вокруг западного Средиземноморья и принимать товары издалека.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Африке колонии позволяли грекам быть ближе к плодородным районам и выгодным рынкам. Такие поселения расширяли пространство греческой торговли за пределы Балкан.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показывают, что колонии чаще всего возникали там, где было удобно торговать, строить гавани и быстро связываться с другими землями.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колонии стояли у моря и на торговых перекрёстках; это усиливало их богатство и влияние.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исторической карте греческой колонизации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греческие колонии и их значение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51" y="1639059"/>
            <a:ext cx="28062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берегов Чёрного моря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гавани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основывали поселения там, где корабли могли безопасно приставать к берегу. Такие места помогали быстро разгружать товары, принимать гостей и защищать суда от непогоды.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моря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Причерноморские колонии снабжали греков рыбой, солью и кожей. Эти продукты были нужны в самой Греции, где не всегда хватало собственных ресурсов для всех жителей.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Хлебные поставки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VII века до н. э. на берегах Чёрного моря появились крупные центры, через которые в Грецию поступало зерно. Это помогало прокормить города метрополии.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стояли рядом с маршрутами, по которым двигались купцы и суда. Благодаря этому они связывали греков с соседними народами и усиливали обмен товарами.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товарами были продукты питания и сырьё, нужные для жизни и обмена между городами.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зерна и рыбы показывает, что колонии прежде всего обеспечивали Грецию важными запасами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греческой торговле в колониях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вывозили из колоний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греков с местными народами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продавали местным жителям вино, масло, посуду и украшения, а взамен получали хлеб, скот, рыбу, кожу и металлы. Такой обмен был выгоден обеим сторонам.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 договоры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возникали споры из-за земли, портов и дорог. Но чаще жители старались договариваться, потому что мирная торговля приносила больше пользы, чем постоянные столкновения.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торговлю и повседневное общение греки узнавали новые способы хозяйства, а местные народы перенимали некоторые греческие ремёсла, слова и предметы быта.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находились рядом со скифами, фракийцами, сарматами, а также жителями Италии и Малой Азии. Поэтому грекам приходилось учиться жить среди разных обычаев и языков.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греческого города в колонии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возвышении располагался акрополь — укреплённая часть города. Там стояли храмы и защитные сооружения, поэтому это место было и священным, и важным для обороны.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жизни была агора, где шла торговля, обсуждались новости и назначались встречи. Здесь жители колонии проводили большую часть дневного общения.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Гавань и кварталы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моря находилась гавань, а рядом — жилые районы и мастерские. Такое расположение облегчало выгрузку товаров и делало повседневную жизнь удобнее.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каждого города зависел от берега, холмов и стен. Поэтому колонии не были одинаковыми, но в них сохранялись главные черты греческого города.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Метрополия и колония: как менялись роли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1739500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полис отправлял переселенцев, помогал с подготовкой и сохранял с ними духовную связь. Именно он считался источником традиций, богов и памяти о происхождении.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83500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новом берегу возникал самостоятельный город со своими решениями, торговлей и устройством жизни. При этом жители продолжали считать себя греками и поддерживали связь с метрополией.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переселения были связаны не только с бедностью земли, но и с желанием найти новые возможности для жизни, обмена и безопасности.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стояли нехватка земли и торговая выгода: именно они чаще всего подталкивали греков к основанию новых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материалам темы «Греческие колонии на берегах Средиземного и Чёрного морей»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греки переселялись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Товары, которые греки везли из метрополии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858676" y="1838250"/>
            <a:ext cx="19479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Оливковое масло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Оливковое масло использовали в пище, освещении и обрядах. В колониях оно было ценной и удобной для перевозки продукцией, поэтому быстро находило покупателей и становилось важной частью обмена.
</a:t>
            </a:r>
            <a:endParaRPr lang="en-US" sz="854" dirty="0"/>
          </a:p>
        </p:txBody>
      </p:sp>
      <p:sp>
        <p:nvSpPr>
          <p:cNvPr id="12" name="Text 3"/>
          <p:cNvSpPr txBox="1"/>
          <p:nvPr/>
        </p:nvSpPr>
        <p:spPr>
          <a:xfrm>
            <a:off x="858676" y="2701144"/>
            <a:ext cx="19479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 сопровождало праздники, жертвоприношения и повседневную жизнь. Его привозили в амфорах, а в новых поселениях оно помогало сохранять греческие обычаи и поддерживать торговлю с местными жителями.
</a:t>
            </a:r>
            <a:endParaRPr lang="en-US" sz="854" dirty="0"/>
          </a:p>
        </p:txBody>
      </p:sp>
      <p:sp>
        <p:nvSpPr>
          <p:cNvPr id="13" name="Text 4"/>
          <p:cNvSpPr txBox="1"/>
          <p:nvPr/>
        </p:nvSpPr>
        <p:spPr>
          <a:xfrm>
            <a:off x="858676" y="3564038"/>
            <a:ext cx="19479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посуда была нужна для хранения зерна, вина и масла. Находки греческой керамики в разных странах показывают, насколько широко распространялись торговые связи и влияние греческих мастеров.
</a:t>
            </a:r>
            <a:endParaRPr lang="en-US" sz="854" dirty="0"/>
          </a:p>
        </p:txBody>
      </p:sp>
      <p:sp>
        <p:nvSpPr>
          <p:cNvPr id="14" name="Text 5"/>
          <p:cNvSpPr txBox="1"/>
          <p:nvPr/>
        </p:nvSpPr>
        <p:spPr>
          <a:xfrm>
            <a:off x="3449601" y="1838250"/>
            <a:ext cx="19479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 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защищало переселенцев, а украшения и предметы быта подчёркивали привычный уклад жизни. Такие вещи были важны не только как товары, но и как знак принадлежности к греческой культуре.
</a:t>
            </a:r>
            <a:endParaRPr lang="en-US" sz="887" dirty="0"/>
          </a:p>
        </p:txBody>
      </p:sp>
      <p:sp>
        <p:nvSpPr>
          <p:cNvPr id="15" name="Text 6"/>
          <p:cNvSpPr txBox="1"/>
          <p:nvPr/>
        </p:nvSpPr>
        <p:spPr>
          <a:xfrm>
            <a:off x="3449601" y="2701144"/>
            <a:ext cx="19479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изделия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метрополии везли изделия ремесленников, которые были нужны в новых городах. Они помогали быстро устроить быт колонистов и одновременно приносили прибыль через обмен и продажу.
</a:t>
            </a:r>
            <a:endParaRPr lang="en-US" sz="8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колонии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жителей работала на полях вокруг города. Они выращивали зерно, виноград и оливки, потому что именно эти культуры лучше всего подходили для жизни у моря и торговли.
</a:t>
            </a:r>
            <a:endParaRPr lang="en-US" sz="1323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гавань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Гавань была сердцем колонии: сюда приходили корабли с товарами, рыбацкие лодки и торговцы. Через порт город получал всё необходимое и отправлял продукцию в другие земли.
</a:t>
            </a:r>
            <a:endParaRPr lang="en-US" sz="1323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рынок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мастерских делали посуду, ткани, оружие и другие нужные вещи. На рынке горожане обменивались товарами, обсуждали новости и договаривались о сделках с соседями и приезжими.
</a:t>
            </a:r>
            <a:endParaRPr lang="en-US" sz="1308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жили греки и местные жители, поэтому обычаи постепенно смешивались. Люди сохраняли греческие праздники, но в быту могли использовать и местные привычки, одежду или способы строительства.
</a:t>
            </a:r>
            <a:endParaRPr lang="en-US" sz="11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69" y="2228750"/>
            <a:ext cx="4141361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греческие колонии возникали в удобных для торговли и защиты местах у моря.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центры появились там, где было удобно принимать корабли, защищать поселение и вести оживлённую торговлю.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«Греческие колонии на берегах Средиземного и Чёрного морей»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центры колонизации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лагеря переселенцев к городу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греческой колонии по материалам 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64" y="1594399"/>
            <a:ext cx="350400" cy="28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78826"/>
            <a:ext cx="350400" cy="31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306874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306874"/>
            <a:ext cx="350400" cy="2803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греческих колоний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колонии греческий язык и алфавит распространялись в новые области. Это помогало разным народам лучше понимать друг друга и укрепляло культурное влияние греков.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превращались в удобные порты и стоянки для кораблей. Они соединяли берега морей и делали обмен товарами быстрее, регулярнее и безопаснее.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греки встречались с скифами, фракийцами, италийцами и другими народами. Такие связи расширяли круг знакомств, обмен навыками и взаимное влияние культур.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товарами распространялись способы обработки металла, керамика, строительные приёмы и привычки городской жизни. Колонии становились центрами опыта и мастерства.
</a:t>
            </a:r>
            <a:endParaRPr lang="en-US" sz="13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не только расширили пространство греческой жизни, но и сделали морские пути более оживлёнными и связанными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колонии повлияли на торговлю и культуру: именно через них греческий мир стал заметно шире и разнообразнее.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материалам темы «Греческие колонии на берегах Средиземного и Чёрного морей»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дали колонии греческому миру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греческих колониях сегодня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находят остатки стен, монеты, керамику и надписи. Эти предметы помогают восстановить устройство древних городов и понять, как жили их жители каждый день.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древних колоний позже выросли новые города, особенно в Италии, Франции, Турции, на Украине и в Крыму. История этих мест продолжается и сегодня.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 историков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помогают сравнивать разные колонии и уточнять сведения о греческой жизни за морем. Благодаря им учёные узнают больше о торговле, ремёслах и контактах народов.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гаваней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сохранились остатки портов и причалов. Они показывают, насколько важным для колоний было море и как именно они вели торговлю с соседями.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не просто строили города у моря — они создавали новые связи между народами
</a:t>
            </a:r>
            <a:pPr algn="l" indent="0" marL="0">
              <a:lnSpc>
                <a:spcPct val="100000"/>
              </a:lnSpc>
              <a:buNone/>
            </a:pPr>
            <a:r>
              <a:rPr lang="en-US" sz="1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колонизация изменила карту древнего мира: за морем возникли новые города, выросла торговля, а греческая культура стала известна далеко за пределами родины.
</a:t>
            </a:r>
            <a:endParaRPr lang="en-US" sz="356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2026-06-02T02:59:57Z</dcterms:created>
  <dcterms:modified xsi:type="dcterms:W3CDTF">2026-06-02T02:59:57Z</dcterms:modified>
</cp:coreProperties>
</file>