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изменчивость: ключевые понятия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признаки передаются и меняются в живых организмах.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науке о наследственности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открытий Менделя началась генетика. Позже хромосомы и структура ДНК объяснили основы наследственности, открыв путь молекулярной генетике.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 ДНК — фундамент наследственности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кодирует белок или РНК, отвечая за конкретные признаки. Это основной строительный блок наследственной информации в живом организме.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единица наследственности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человеческом геноме насчитывается около 20 000–25 000 генов, что обеспечивает сложное разнообразие биологических функций.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генов человека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состоит из двух цепей, образующих спираль, содержащих четыре вида нуклеотидов, кодирующих всю наследственную информацию организма.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ДНК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изменчивости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связана с изменениями в генах, которые передаются потомству и создают генетическое разнообразие.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этих типов изменчивости позволяет организмам адаптироваться и выживать в меняющихся условиях окружающей среды.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 изменчивость обусловлена влиянием окружающей среды и не передаётся по наследству, влияя только на фенотип.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мутаций и их значение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замену одного нуклеотида в ДНК, что может менять отдельные аминокислоты или не оказывать влияния в зависимости от локализации.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Точечные мутации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Представляют собой изменения числа хромосом в клетках, например, при синдроме Дауна, что приводит к серьезным физиологическим и развитием.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структуры хромосом, такие как делеции или инверсии, существенно влияют на функцию генов и наследственные признаки.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наследственной и ненаследственной изменчивости
</a:t>
            </a:r>
            <a:endParaRPr lang="en-US" sz="251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отличия этих видов изменчивости по ключевым признакам.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наследственная изменчивость обеспечивает передачу новых признаков между поколениями.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генетике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законы Менделя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гласит: доминантные признаки проявляются в первом поколении при скрещивании разных аллелей.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утверждает независимое наследование разных признаков, что обеспечивает их комбинирование в потомстве.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описывает соотношение 3:1 по фенотипам во втором поколении, отражая расщепление признаков.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генотипов и фенотипов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Рассмотрим, как в первом поколении все особи проявляют доминантный признак, а во втором — происходит обычное расщепление.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Складывается классическое соотношение 3:1 по внешнему признаку и 1:2:1 по генотипам, подтверждающее закон Менделя.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Г. Менделя на горохе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изменчивости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Фенотипические различия охватывают внешность, физиологию и поведение внутри одного вида, придавая уникальность особям.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генов обеспечивают появление новых признаков и могут влиять на приспособляемость популяции.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рекомбинация при половом размножении способствует созданию новых комбинаций признаков у потомства.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дополнительно формирует фенотип, изменяя проявление генетического потенциала.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фенотип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колебания могут изменять окраску и рост растений, проявляя разные фенотипические реакции у одного и того же генотипа.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как фактор изменчивости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 составе почвы влияет на цвет корнеплодов моркови, демонстрируя, как среда без изменения генов формирует внешний вид.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влияет на развитие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повышенной влажности растения проявляют изменённую структуру листьев, что не связано с генетическими изменениями.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 её роль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нормы и пластичность организма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нормы представляет собой диапазон возможных вариаций признака, которые может проявлять один генотип при различных условиях окружающей среды, отражая его внешнюю изменчивость.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варьируемый рост и массу тела у людей, а также различия в форме листьев у водных и наземных растений одного вида в зависимости от условий.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Пластичность организма характеризует его способность адаптироваться и изменять развитие признаков в ответ на изменения среды, обеспечивая гибкость биологических функций.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Генотип, фенотип и факторы среды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— это генетический набор организма, определяющий его наследственные возможности и потенциал развития на молекулярном уровне.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— совокупность наблюдаемых признаков, которые формируются в результате взаимодействия генотипа с окружающей средой и внутренними процессами.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факторы, такие как климат, питание и социальные условия, существенно влияют на проявление признаков и состояние организма.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конечный фенотип — результат сложного взаимодействия наследственных данных и разнообразных экологических воздействий.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как путь к генетическому разнообразию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позволяет создавать сорта растений с повышенной урожайностью и устойчивостью к болезням. Например, гибридные сорта пшеницы обеспечивают стабильно высокий урожай даже в неблагоприятных условиях сельского хозяйства.
</a:t>
            </a:r>
            <a:endParaRPr lang="en-US" sz="987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сельскохозяйственных культур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5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способствует формированию новых генетических комбинаций, что увеличивает вариативность в популяциях. Это важно для адаптации видов к меняющимся условиям окружающей среды и предотвращения вырождения.
</a:t>
            </a:r>
            <a:endParaRPr lang="en-US" sz="1035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как залог адаптации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различных пород животных получают потомков с улучшенными качествами, такими как высокая продуктивность и устойчивость к заболеваниям. Это помогает развивать мясное и молочное животноводство.
</a:t>
            </a:r>
            <a:endParaRPr lang="en-US" sz="111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пород животных с желательными признаками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мутаций и их частота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мутаций значительно варьирует в зависимости от их типа и организма, отражая различия в генетической стабильности и механизмах репарации ДНК.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Точечные мутации встречаются значительно чаще, чем хромосомные и геномные, что влияет на скорость генетических изменений в популяциях.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генетике человека, биология развития, 2024
</a:t>
            </a:r>
            <a:endParaRPr lang="en-US" sz="134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029520"/>
            <a:ext cx="4335300" cy="19572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наследственных заболеваний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распространённые наследственные заболевания, их генные причины, тип наследования и основные симптомы.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заболевания иллюстрируют, как мутации в различных генах приводят к наследственным патологиям с разными механизмами наследования и клиническими проявлениями.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генетика, 2023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инженерия и её возможности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позволяет внедрять в растения гены, обеспечивающие устойчивость к вредителям и неблагоприятным условиям. Это повышает урожайность и снижает необходимость применения пестицидов.
</a:t>
            </a:r>
            <a:endParaRPr lang="en-US" sz="1117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трансгенных растений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генетической модификации в кукурузу вводят гены, обеспечивающие сопротивляемость насекомым-вредителям, что уменьшает потери урожая и экологическую нагрузку от химической обработки.
</a:t>
            </a:r>
            <a:endParaRPr lang="en-US" sz="1139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генов устойчивости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животных с определёнными генетическими изменениями помогает изучать болезни человека и тестировать новые лекарства, ускоряя процесс создания эффективных терапий.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животных для медицинских исследований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наследственной изменчивости в эволюции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действует на вариативность, генерируемую мутациями и рекомбинациями, обеспечивая адаптацию видов к окружающей среде.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распределение вклада мутаций и рекомбинаций подчёркивает их совместную роль в поддержании генетического разнообразия.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биология,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в современной биологии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«Геном человека», завершённый в 2003 году, расшифровал весь набор генов, что дало фундамент для медицины и биотехнологии.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клонирования, продемонстрированный на овце Долли, доказал возможность создания генетических копий организмов, открывая новые пути в биологии развития.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CRISPR-Cas9 позволяют точечно редактировать гены, создавая новые подходы к лечению наследственных заболеваний с высокой эффективностью.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развивается как направление медицины, направленное на исправление генетических дефектов и профилактику болезней на молекулярном уровне.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аспекты и перспективы исследований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человека вызывает споры о допустимости вмешательства и потенциальных рисках для последующих поколений.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включают лечение неизлечимых заболеваний и создание новых биотехнологий, что подчёркивает важность общественного диалога и этических принципов.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генетической дискриминации и социального неравенства требует разработки строгих международных норм и регулирования.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наследственности и изменчивости в жизни и природе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обеспечивает устойчивость видов, а изменчивость — адаптивное развитие и уникальность. Их изучение расширяет возможности в медицине и биотехнологии, способствуя прогрессу и сохранению биоразнообразия.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2026-05-09T23:20:57Z</dcterms:created>
  <dcterms:modified xsi:type="dcterms:W3CDTF">2026-05-09T23:20:57Z</dcterms:modified>
</cp:coreProperties>
</file>