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заставил литературу говорить о совести, свободе и нравственном выборе.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жизнь, творчество, вопросы совести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русская литература XIX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связан с эпохой цензуры, споров о будущем России и поисков новых художественных форм. На этом фоне Достоевский создал прозу о внутреннем кризисе человека и стал одним из главных психологов литературы.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родился в Москве в 1821 году в семье врача Мариинской больницы для бедных, где с ранних лет видел повседневную нужду и человеческое страдание.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 сочетала строгую дисциплину, религиозное воспитание и постоянное внимание к нравственным нормам. Эти впечатления рано приучили будущего писателя размышлять о вине, долге и сострадании.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среда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 позже отразился в его сочувствии к «униженным и оскорблённым». Именно поэтому его герои так часто оказываются людьми, ищущими достоинство в тяжёлых обстоятельствах.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к литературе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учился в Главном инженерном училище в Петербурге и окончил его в 1843 году, однако служба не стала его жизненным призванием.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училище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 первый план вышел интерес к письму как к делу жизни. Именно тогда сформировалось решение связать судьбу с литературой, а не с военной карьерой.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литературные опыты помогли выработать собственный голос. Уже здесь заметны внимание к человеку, психологическая наблюдательность и интерес к социальным конфликтам.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замыслы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1840-х он много читал и переводил, внимательно изучая европейскую литературу. Особое значение для него имели Шиллер, Гюго и Бальзак.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Достоевского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развивалась неравномерно: признание, каторга, возвращение и зрелые романы тесно связаны между собой.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повороты судьбы усиливали философскую глубину его прозы и напрямую влияли на темы произведений.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общедоступных литературоведческих справочников и хронологии жизни Ф. М. Достоевского
</a:t>
            </a:r>
            <a:endParaRPr lang="en-US" sz="1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— первый литературный успех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«Бедные люди» вышел в 1846 году и сразу привлёк внимание критики. Для молодого автора это стало первым серьёзным признанием в литературной среде.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дебюте Достоевский показывает сочувствие к «маленькому человеку» без назидательности. Главное для него — не социальная схема, а внутренняя жизнь и право героя на уважение.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переписка Макара Девушкина и Вареньки Добросёловой. Через письма раскрываются бедность, зависимость, стыд и хрупкость человеческого достоинства.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Достоевского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романы показывают, как менялись темы и художественный масштаб писателя.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раннего сочувствия бедному человеку писатель приходит к крупным философским романам о вере, свободе и ответственности.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публикаций Ф. М. Достоевского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каторга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Петрашевцы и приговор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1849 году Достоевского арестовали за участие в кружке петрашевцев. После инсценировки расстрела казнь заменили каторгой и военной службой, что стало для него тяжёлым психологическим потрясением.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Омский опыт и переосмысление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Омская каторга дала писателю опыт унижения, принуждения и близости к преступному миру. Позднее этот опыт отразился в «Записках из Мёртвого дома» и изменил его взгляд на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мировоззрение Достоевского
</a:t>
            </a:r>
            <a:endParaRPr lang="en-US" sz="269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событий показывает, как личный опыт формировал его философию и художественные 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ссылки Достоевский снова много писал, но ему постоянно не хватало денег. Долги и необходимость быстро завершать тексты делали его жизнь крайне напряжённой.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первой жены Марии Исаевой стала тяжёлой личной потерей. Она усилила в его произведениях мотивы одиночества, вины и хрупкости человеческих отношений.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и личные испытания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1860–1870-е годы эта внутренняя нестабильность особенно заметна в романах. Герои Достоевского всё чаще живут на грани нравственного срыва и духовного поиска.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смерть брата Михаила добавила к этому чувству ответственности за семью и близких. Личная устойчивость писателя оставалась под постоянным ударом обстоятельств.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проверяет на себе опасную идею о «праве сильной личности», но убийство мгновенно разрушает его внутреннюю цельность и превращает мысль в мучительное нравственное испытание.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наказание»: роман о выборе между теорией и совестью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 давит теснотой, жаром и бедностью, усиливая чувство духовного тупика; именно в этом пространстве герой приходит к покаянию и возможности обновления.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 Порфирий Петрович и Соня Мармеладова помогают увидеть, что путь к правде у Достоевского проходит не через оправдание насилия, а через признание вины и сострадание.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Мышкин в «Идиоте» воплощает редкую нравственную чистоту, однако его доброта оказывается почти бессильной перед страстями, подозрительностью и эгоизмом окружающих.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«Бесах» Достоевский показывает, как идеи без нравственной опоры превращаются в разрушительную силу: личная свобода подменяется фанатизмом, а спор — насилием и хаосом.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«Идиот», «Бесы», «Подросток»: романы о кризисе личности и общества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«Подросток» сосредоточен на взрослении и поиске собственного «я»: конфликт сына с отцом, семейная неустойчивость и социальная растерянность становятся частью формирования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семейная драма превращается в спор о вере, свободе и ответственности, а «Легенда о Великом инквизиторе» поднимает вопросы мирового масштаба.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последнего романа Достоевского, в котором его философские и религиозные идеи достигли наибольшей зрелости.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«Братья Карамазовы»; справочные издания по истории русской литературы
</a:t>
            </a:r>
            <a:endParaRPr lang="en-US" sz="12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романе звучат равноправные голоса героев, и ни одна точка зрения не сводится к простой авторской иллюстрации. Читатель сам сопоставляет их нравственный вес.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комната, лестница или трактир у него часто несут смысловую нагрузку. Обстановка не просто описана, а помогает понять состояние героя и его внутренний разлад.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пространство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строятся на кризисе, споре и моральной развязке, поэтому действие почти всегда движется к точке духовного перелома, а не к спокойному завершению.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Предельное напряжение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бытовая ситуация у Достоевского быстро становится проверкой совести. В центре оказывается вопрос: что делает человека человеком — сила, закон или милосердие?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подробно показывает внутренние колебания, самообман, страх и внезапные решения. Его герой интересен не поступком самим по себе, а тем, как он к нему приходит.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мира Достоевского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Достоевского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мотивов повторяется от романа к роману, но каждый раз раскрывается через новый конфликт, новый тип героя и новую нравственную ситуацию.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Достоевского — не событие, а внутренняя борьба человека и проверка его совести в экстремальных обстоятельствах.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 ключевым романам Ф. М. Достоевского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произведениях Достоевского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показан как город тесных комнат, душных дворов и случайных встреч, где бедность и скученность постоянно усиливают тревогу, раздражение и ощущение безысходности.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становится символом внутреннего распада: в «Преступлении и наказании», «Белых ночах» и «Униженных и оскорблённых» город словно отражает душевное состояние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730073"/>
            <a:ext cx="4348200" cy="2282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 Достоевского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идеи и художественные открытия Достоевского повлияли на разные сферы культуры и гуманитарной мысли.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Достоевского выходит далеко за пределы русской литературы: его произведения стали источником для философии, психологии и сценических интерпретаций.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и мировой литературы; обзор влияния Достоевского в гуманитарных науках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«Дневник писателя» и общественная позиция автора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обращается к форме ежемесячного текста, где соединяет публицистику, художественное слово и личные размышления о современности.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 — начало издания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«Дневника писателя» он обсуждает суды, воспитание, религию, семью и общественные конфликты, связывая внешние события с нравственными причинами.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1870-х — отклик на события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становится площадкой для авторской оценки эпохи: Достоевский выступает как мыслитель, убеждённый, что общественное обновление начинается с человека.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1876–1877 — итоговая позиция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 Пушкине и последние годы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 году на открытии памятника Пушкину Достоевский говорил о «всемирной отзывчивости» русского гения, подчёркивая духовную широту и объединяющую силу национальной культуры.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1881 году писатель умер в Петербурге, оставив после себя завершённую художественную систему, которая продолжила жить в чтении, спорах и новых интерпретациях.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стала итогом его размышлений о назначении литературы: она, по Достоевскому, не только изображает жизнь, но и помогает обществу искать нравственный ориентир.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показал, что свобода без ответственности становится опасной, а путь к человеку проходит через сострадание, внутренний выбор и способность признать свою вину.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писатель, который заставляет думать о совести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2026-05-19T20:41:21Z</dcterms:created>
  <dcterms:modified xsi:type="dcterms:W3CDTF">2026-05-19T20:41:21Z</dcterms:modified>
</cp:coreProperties>
</file>