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взрывы: причины, опасность и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развитие и последствия пожаров и взрывов в быту, школе и на улице.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 уже сейчас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или взрыв могут случиться там, где человек чувствует себя спокойно: дома, в школе, во дворе. Знание опасных ситуаций помогает заметить риск вовремя и действовать без паники.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пожар начинается из-за обычной неосторожности: оставленных без присмотра спичек, свечей, плиты или обогревателя, которые продолжают нагревать предметы вокруг.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неисправные электроприборы, повреждённые провода и перегрузка розеток, когда к одной точке подключают слишком много мощной техники сразу.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огнём, неаккуратное обращение с зажигалками и горячими предметами быстро превращают маленькую ошибку в серьёзное возгорание.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сухую и ветреную погоду особенно легко загораются трава, листья и мусор, поэтому огонь на природе распространяется очень быстро.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пожаров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становится источником возгорания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опасности и их типичные последствия.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источников связаны с повседневными действиями, поэтому внимательность и исправная техника заметно снижают риск.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ОБЖ и основам пожарной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огонь быстро выходит из-под контроля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опасны дым и жара: они закрывают обзор, мешают дышать и быстро лишают человека возможности выйти из помещения. Иногда именно дым становится главной угрозой в первые минуты.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горения нужны три условия: горючее вещество, кислород и тепло. Если рядом есть бумага, ткань, дерево, пластик или масло, огонь легко переходит с одного предмета на другой.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ошибки к пожару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неосторожность или неисправность постепенно превращаются в крупное возгорание.
</a:t>
            </a:r>
            <a:endParaRPr lang="en-US" sz="1198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взрывов в быту и на объектах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может начаться из-за утечки бытового газа, скопления паров бензина или растворителей, а также при повреждении баллонов и использовании самодельных устройств.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закрытые помещения: там газ или пары не успевают рассеяться, а одна искра, зажжённая спичка или включённый прибор могут стать причиной взрыва.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сопровождается резким выделением энергии, ударной волной, громким хлопком и разлётом осколков, поэтому опасность возникает не только в месте взрыва, но и вокруг него.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приводит к опасным ситуациям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типовое распределение причин в учебных примерах и показывает, где особенно важна профилактика.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риска — человеческая ошибка, поэтому соблюдение простых правил даёт наибольший эффект.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обобщённым учебным материалам по теме ОБЖ.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67" y="16914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149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3419" y="1691475"/>
            <a:ext cx="20842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пожар и взрыв воздействуют на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и горячие поверхности поражают кожу за считаные секунды, особенно если одежда легко воспламеняется или человек находится слишком близко к источнику огня.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удушье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мешает дышать, вызывает кашель и головокружение, а в закрытом помещении может быстро привести к потере сознания даже без прямого контакта с огнём.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взрыве громкий хлопок и ударная волна могут повредить слух, вызвать боль в ушах и кратковременную дезориентацию, мешающую быстро принять правильное решение.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и травмы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Стекло, части мебели и другие предметы разлетаются вокруг, поэтому при взрыве люди часто получают порезы, ушибы и ранения от летящих обломков.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и ошибки при эвакуации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подростки особенно рискуют, если теряются, не слушают взрослых или пытаются вернуться за вещами в опасную зону вместо немедленного выхода.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зданий и имущества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взрыве дополнительно страдают окна, двери, перегородки и инженерные сети. Даже если здание не разрушено полностью, оно может надолго стать непригодным для жизни, учёбы или работы.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уничтожает мебель, технику, одежду, документы и учебные материалы, а также повреждает стены, перекрытия и кровлю. После сильного пожара помещение часто требует долгого восстановления.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 трём направлениям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последствия часто усиливают друг друга: травмы людей осложняют эвакуацию, а разрушения зданий мешают спасателям.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тяжёлыми обычно становятся случаи, где одновременно страдают люди, имущество и окружающая среда.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типичных последствий пожаров и взрывов по материалам школьного курса ОБЖ и памяток МЧС России; иллюстративная оценка.
</a:t>
            </a:r>
            <a:endParaRPr lang="en-US" sz="8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дым так опасен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заполняет помещение быстрее, чем огонь успевает охватить всё вокруг. Он ухудшает видимость, поэтому человеку труднее найти выход и избежать препятствий.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дыме содержатся горячие частицы и ядовитые продукты горения. Они вызывают кашель, слезотечение, головокружение и могут быстро привести к потере сознания.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закрытом помещении опасность возрастает особенно сильно, потому что дым скапливается под потолком и постепенно опускается вниз, лишая людей воздуха и времени на спасение.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взрыва: от накопления до разрушения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цепочку: накопление горючей смеси, источник воспламенения, резкое расширение газов и поражающее действие взрыва.
</a:t>
            </a:r>
            <a:endParaRPr lang="en-US" sz="932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неосторожные действия усиливают опасность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Запах газа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 запах и начинает действовать без проверки. Любая искра или открытый огонь в этот момент могут вызвать взрыв.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Ошибочное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света, использование спичек или попытка самостоятельно тушить электроприбор водой резко увеличивают риск поражения и возгорания.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Паника и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мешает оценить обстановку. Прятаться под кроватью, в шкафу или оставаться в дыму опасно, потому что теряется время для спасения.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Опасная эвакуация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лифта, возврат за вещами и спешка без безопасного пути создают дополнительные травмы и могут заблокировать выход.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повышенной опасности и их риски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бытовые и природные объекты особенно опасны при нагреве, неправильном хранении или неосторожном обращении.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 там, где есть нагрев, давление или пары горючих веществ; особенно важно хранить такие предметы отдельно от источников тепла.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по пожарной безопасности и правилам обращения с бытовыми горючими веществами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скорость распространения огня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искра становится опаснее, если рядом лежат сухая бумага, ткань или пластик.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горючих материалов и сильнее ветер, тем быстрее пожар выходит из-под контроля.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правилам пожарной безопасности; качественная оценка факторов распространения огня.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общества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 часто требуют срочной эвакуации людей, поэтому школы, магазины и другие здания временно прекращают работу и теряют привычный ритм.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крупных происшествиях могут нарушаться электричество, связь, водоснабжение и движение транспорта. Это затрудняет помощь пострадавшим и работу служб.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последствий требует участия спасателей, пожарных и медиков, а также большого количества техники, времени и денежных средств.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серьёзного происшествия восстановление может занять недели или месяцы, особенно если повреждены здания, сети и важные для людей помещения.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как снизить риск пожара и взрыва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газом и аэрозолями обращайтесь только по инструкции. Если чувствуете запах газа, сразу сообщите взрослым, не пользуйтесь огнём и не включайте электроприборы. Внимательно читайте предупреждающие надписи.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исправностью проводки, розеток и бытовых приборов. Не оставляйте плиту и обогреватели без присмотра. Спички и зажигалки храните так, чтобы дети не могли взять их без разрешения.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при пожаре или запахе газа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общим правилам безопасного поведения при обнаружении дыма, огня или утечки газа.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Главное: безопасность начинается с внимательности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пожаров и взрывов возникает из-за неосторожности и нарушения простых правил. Если знать источники опасности и действовать спокойно, можно защитить себя, окружающих и имущество.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2026-05-21T01:14:39Z</dcterms:created>
  <dcterms:modified xsi:type="dcterms:W3CDTF">2026-05-21T01:14:39Z</dcterms:modified>
</cp:coreProperties>
</file>