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и изменчивость природных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начинается в популяции: здесь рождается и отбирается разнообразие.
</a:t>
            </a:r>
            <a:endParaRPr lang="en-US" sz="281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популяции становятся объектом эволюции
</a:t>
            </a:r>
            <a:endParaRPr lang="en-US" sz="3005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эволюцию вида, нужно увидеть, как различия возникают, сохраняются и меняют состав популяций.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популяция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особи появляются, растут и размножаются быстро, а популяция существует дольше и накапливает последствия этих процессов. Поэтому именно на её уровне заметны устойчивые эволюционные сдвиги.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одного вида особи уже различаются по размеру, окраске, поведению и устойчивости к условиям среды. Эти различия создают исходный материал, на котором действует отбор.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могут закрепляться, если повышают выживаемость и успех размножения, или исчезать, если не дают преимущества. Так меняется не одна особь, а целая группа.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уровень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популяции, биологи могут сравнивать частоты признаков и аллелей, а не случайные единичные примеры. Это делает объяснение эволюции более точным и наглядным.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популяция относительно изолирована от других групп. Именно поэтому у неё могут накапливаться свои особенности, заметные при сравнении с соседними популяциями.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особями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учитывают свободное скрещивание: особи обмениваются генами и образуют общее потомство, из-за чего формируется общий генофонд.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важно, что особи принадлежат к одному виду и занимают общую территорию достаточно долго, чтобы между ними возникали устойчивые связи.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основания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генофонд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популяции меняются частоты аллелей, а не судьба одной особи. Если наследуемый вариант становится встречаться чаще, это уже эволюционный сдвиг.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случайность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события тоже важны: малые группы могут потерять редкие аллели, а миграции, наоборот, принести новые варианты. Поэтому эволюция не сводится только к отбору.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отбор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действует на различия между особями, но результат проявляется в популяции. Выживают и оставляют потомство носители признаков, которые повышают приспособленность в данных условиях.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преемственность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особь не может стать новой линией эволюции без потомства. Популяция же сохраняет наследственную информацию во времени и передаёт её следующим поколениям.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что наследственная основа и внешнее проявление признака не совпадают полностью.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 — наследственный и проявляющийся под влиянием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изменчивость во времени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средой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меняются, часть особей оказывается лучше приспособленной и сохраняет жизнь. Остальные могут погибнуть или оставить меньше потомков.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выживших признаки, полезные в новых условиях, чаще передаются дальше. Поэтому изменчивость поддерживает приспособление популяции и её дальнейшее существование.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вида всегда есть различия: по размеру, окраске, устойчивости к холоду, голоду или болезням. Без такого разнообразия популяция становится уязвимой.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наследственной изменчивости
</a:t>
            </a:r>
            <a:endParaRPr lang="en-US" sz="3337" dirty="0"/>
          </a:p>
        </p:txBody>
      </p:sp>
      <p:sp>
        <p:nvSpPr>
          <p:cNvPr id="9" name="Text 2"/>
          <p:cNvSpPr txBox="1"/>
          <p:nvPr/>
        </p:nvSpPr>
        <p:spPr>
          <a:xfrm>
            <a:off x="695400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изменяют последовательность ДНК и создают новые наследуемые варианты генов. Именно они дают популяции принципиально новые признаки, которые раньше отсутствовали.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305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не создаёт новые гены, но собирает их в иных сочетаниях. Благодаря этому потомки наследуют уникальные комбинации признаков обоих родителей.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75209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эволюции особенно важны устойчивые изменения, которые могут распространяться в поколениях. Если они повышают приспособленность, их частота в популяции постепенно возрастает.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рекомбинация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11231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по-разному влияют на организм: одни не заметны, другие вредят, а некоторые дают преимущество. Устойчивость бактерий к антибиотикам — известный пример полезного изменения.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945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мутации могут менять окраску, форму или физиологические свойства. Такие признаки помогают маскироваться, лучше переносить среду или успешнее размножаться.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659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рекомбинации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кроссинговер, расхождение хромосом и случайное оплодотворение создают новые комбинации аллелей. Поэтому потомки одних родителей не бывают полностью одинаковыми.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ненаследственной изменчивости генотип сохраняется, а меняется только проявление признака под действием среды.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изменений в ДНК не происходит, поэтому такие различия не наследуются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Реакционная норма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генотип может проявляться по-разному в зависимости от условий среды.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фенотипа не всегда означают наследственные различия: важно учитывать влияние среды.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«Ненаследственная изменчивость и реакционная норма»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половое размножение создаёт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комбинативной изменчивости при половом размножении.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меняется, когда в популяции растёт доля одного аллеля и снижается доля другого. Это отражает эволюционные сдвиги на уровне всей группы.
</a:t>
            </a:r>
            <a:endParaRPr lang="en-US" sz="105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популяционного генофонда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и частоты аллелей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частот аллелей показывает эволюцию популяции без изменений у каждой отдельной особи.
</a:t>
            </a:r>
            <a:endParaRPr lang="en-US" sz="12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относительно небольшая доля вредных мутаций способна накапливаться и снижать приспособленность популяции, особенно если отбор против них слаб.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вредных мутаций могут заметно ухудшать жизнеспособность группы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мутационного груза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наследственного разнообразия
</a:t>
            </a:r>
            <a:endParaRPr lang="en-US" sz="3104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различия у насекомых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новое разнообразие часто возникает быстро: мутации накапливаются от поколения к поколению, а короткий жизненный цикл ускоряет появление заметных различий. Поэтому в одной популяции могут одновременно существовать особи с разной окраской, размером и устойчивостью.
</a:t>
            </a:r>
            <a:endParaRPr lang="en-US" sz="1056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у растений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наследственное разнообразие усиливают гибридизация и полиплоидия. В результате могут возникать формы с новыми сочетаниями признаков, более крупными клетками или изменённой устойчивостью к условиям среды.
</a:t>
            </a:r>
            <a:endParaRPr lang="en-US" sz="1185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признаков у позвоночных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позвоночных разнообразие поддерживается половым размножением и миграциями между популяциями. Смешение аллелей даёт потомство, которое отличается от родителей, а приток генов из соседних групп расширяет общий набор вариантов.
</a:t>
            </a:r>
            <a:endParaRPr lang="en-US" sz="11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31" y="14194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изменчивости в природе
</a:t>
            </a:r>
            <a:endParaRPr lang="en-US" sz="3075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участки ареала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частях ареала условия меняются постепенно или резко, поэтому признаки одной и той же популяции могут различаться. На севере, в горах, на островах и в низинах отбор действует неодинаково.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длина дня влияют на развитие, окраску и сроки активности организмов. Из-за этого сезонные изменения помогают пережить холод, засуху или период нехватки пищи без изменения генов.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корма определяет массу тела, темпы роста и успешность размножения. Если пищи мало, преимущество получают особи, которые экономнее расходуют ресурсы или быстрее достигают зрелости.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популяции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на островах или в отдельных горных долинах позволяет формироваться локальным особенностям. Чем дольше популяции живут в разных условиях, тем заметнее становятся их различия.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145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 форма тела могут повышать маскировку, делать организм менее заметным для хищников или, наоборот, более привлекательным для партнёра. Такие признаки сохраняются, если помогают оставить больше потомков.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293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строение влияют на добывание пищи, передвижение и выживание в холоде или засухе. В одних условиях выгодны крупные особи, в других — более мелкие и экономные.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441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 сроки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 сроки размножения особенно важны при конкуренции и сезонных изменениях. Если особи начинают размножаться в подходящий момент, у их потомства больше шансов выжить.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различия становятся полезными
</a:t>
            </a:r>
            <a:endParaRPr lang="en-US" sz="33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отбор меняет популяцию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отбор усиливает одни наследственные варианты и ослабляет другие.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разделяет и что объединяет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два противоположных процесса: разделение популяций и их генетическое сближение.
</a:t>
            </a:r>
            <a:endParaRPr lang="en-US" sz="305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начинается на уровне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меняются не по отдельности, а как единые системы. Наследственная изменчивость создаёт исходный материал, а отбор, миграции и изоляция определяют, какие варианты закрепятся.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2026-07-26T04:48:02Z</dcterms:created>
  <dcterms:modified xsi:type="dcterms:W3CDTF">2026-07-26T04:48:02Z</dcterms:modified>
</cp:coreProperties>
</file>