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Чехов: писатель, врач, мастер короткой формы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человека, который научил литературу говорить точно и тихо.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Россия переломной эпохи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вырос в стране реформ, социальных перемен и новых городских ритмов. Литература всё чаще обращалась к внутреннему миру человека, а не только к событиям; именно здесь особенно важны чеховские вопросы о выборе, ответственности и правде жизни.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Таганроге и семейная среда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в Таганроге 29 января 1860 года в семье купца. Ранние годы прошли среди труда, строгого распорядка и постоянной необходимости помогать дому.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требовательным и религиозным, мать — мягкой, внимательной и любившей устные истории. Эта семейная двойственность рано научила Чехова замечать разные человеческие характеры.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пение, учёба и бытовая нужда сформировали у него дисциплину и наблюдательность. Позднее именно эти качества стали основой его точного взгляда на повседневную жизнь.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и переезд в Москву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Окончив Таганрогскую гимназию, Чехов уезжает в Москву. Этот шаг открыл ему путь к университету и новой литературной среде.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1879–1884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на медицинском факультете Московского университета и одновременно ищет заработок. Литературные тексты становятся частью повседневной работы.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складываются его привычка к точности, сдержанности и вниманию к детали. Эти качества позже определят чеховскую прозу.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как школа наблюдения за человеком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врачом дала Чехову редкий опыт общения с людьми разных сословий. Он видел болезнь, страх, бедность и уязвимость без литературных прикрас.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уездам и служба в земстве показали ему повседневную жизнь страны в её реальном, а не парадном виде. Это усилило его внимательность к социальным контрастам.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16004"/>
            <a:ext cx="282900" cy="25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псевдоним А. Чехонте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Юмористические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Чехова появлялись в «Стрекозе», «Будильнике» и «Осколках». Именно журнальная среда приучила его к короткой форме и быстрому художественному эффекту.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ранние тексты он подписывал как А. Чехонте. Псевдоним помогал свободнее работать в сатирическом и комическом регистре, не нарушая требовательной литературной дисциплины.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строились на краткости, точной реплике и бытовой иронии. Постепенно из этой манеры выросла чеховская сдержанность, в которой смысл часто скрыт между строк.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развития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расширял диапазон тем и художественных средств.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от юмористических миниатюр к крупным психологическим и драматическим формам.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творчества А. П. Чехова: 1880-е — 1904.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и документальное исследование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 году Чехов отправился на Сахалин и прошёл огромный путь по суше и морю. Поездка потребовала выносливости и редкой личной самоотдачи.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он собирал статистические сведения, проводил перепись каторжных и поселенцев, наблюдал быт, труд и устройство тюремной системы. Это был не туристический, а исследовательский взгляд.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«Остров Сахалин» соединила документальность, публицистическую точность и нравственный интерес к человеку. Она показала, насколько широко Чехов понимал социальную реальность России.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Чехова: мир человека в малой форме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показывает человека в привычной среде: в доме, больнице, на улице, в гостиной. Обычная ситуация у него становится нравственной проверкой, потому что за бытовым спокойствием скрываются страх, усталость и внутренний надлом.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молчание говорит больше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чеховском рассказе внешне может почти ничего не происходить, но именно это создаёт напряжение. Деталь интерьера, пауза в разговоре или случайная реплика постепенно раскрывают одиночество героя и его неготовность изменить собственную жизнь.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спрятанный в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важны жест, интонация и недосказанность. Благодаря этому читатель сам замечает, как герои медленно отдаляются друг от друга, как разрушаются надежды и почему тихая сцена может звучать сильнее открытого конфликта.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Чехова и их проблематика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менялись жанры и углублялись темы писателя.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произведений фиксирует переломный момент — личный, социальный или исторический. Вместе они показывают движение Чехова к всё более масштабному осмыслению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 и общепринятая литературоведческая хронология.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чеховского стиля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предельно экономно: каждое слово работает на смысл, а лишние объяснения отсутствуют. Благодаря этому даже короткая сцена создаёт ощущение внутренней глубины и недосказанности.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прямых оценок автор показывает героя через поступки, интонации и мелкие бытовые подробности. Читатель сам замечает противоречие между внешним спокойствием и скрытым кризисом.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придают паузы, обрывы фраз и разговорная речь, которая звучит естественно, но содержит важный подтекст. Именно в молчании у Чехова часто раскрывается главное.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— предметы, жесты, привычные слова — создают ощущение повседневности, за которой нарастает напряжение. Так обычная жизнь становится у Чехова точным изображением человеческой драмы.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чеховский конфликт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рассказах и пьесах Чехова обычная ситуация постепенно раскрывает внутренний кризис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Чехов-драматург и обновление русского театра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важнее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герои часто говорят о пустяках, но за бытовыми фразами скрываются разочарование, тревога и несбывшиеся надежды. Именно подтекст делает сцену психологически напряжённой.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вместо одного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нет единственного «главного» персонажа: смысл рождается из взаимодействия нескольких людей. Такой принцип усиливает ощущение живой, многоголосой реальности.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молчания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недосказанность и неловкие остановки в разговоре у Чехова так же значимы, как прямой текст. Молчание часто показывает то, что герои не решаются произнести.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без внешней интриги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Драматическое напряжение возникает не из громких событий, а из несовпадения мечты и повседневной жизни. Поэтому пьесы Чехова требуют вдумчивого, медленного чтения и просмотра.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успех закрепил за пьесой статус рубежного произведения и показал, что новая сценическая манера Чехова востребована зрителем.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Московского Художественного театра, 1898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МХТ превратила неудачную премьеру в триумф чеховской драмы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как итог размышлений о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Раневской в родной дом открывает конфликт между памятью о прошлом, беспомощностью настоящего и неизбежностью перемен.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1904: завершение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создаёт произведение, где комическое соседствует с грустью, а судьба усадьбы становится образом исторического перелома.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сада завершает пьесу символом утраты: старая жизнь уходит, а новое время приходит без романтического ореола и без уверенности в 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Чехова связаны между собой: личная слабость героя почти всегда отражается в отношениях с другими людьми и в повседневном выборе.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внутренние, а не событийные конфликты; именно они определяют эмоциональную силу чеховских текстов.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рассказам и пьесам А. П. Чехова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мировая литература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театральные деятели ценили в нём точность наблюдения, сдержанность и уважение к сложности человека. Поэтому Чехов остаётся автором, которого читают и ставят на разных языках мира.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повлиял на европейскую и американскую драму, потому что показал, как психологическая напряжённость может существовать без громкой интриги. Его приём подтекста стал образцом для многих драматургов XX 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годы, болезнь и личная жизнь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1890-х годов туберкулёз всё сильнее ограничивал Чехова, но он продолжал работать и не отказывался от литературных замыслов. Болезнь не остановила его творческую дисциплину.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Мелихове и позднее в Ялте Чехов занимался не только писательством, но и практической помощью людям: поддерживал школы, больницы и библиотеки, считая это нравственной обязанностью.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Чехов женился на актрисе Ольге Книппер. Этот брак связывал его с миром театра, который сыграл особую роль в позднем творчестве писателя.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июля 1904 года Чехов умер в Баденвейлере. Его смерть завершила жизнь, в которой личная судьба, болезнь и служение искусству были неразделимы.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творчества писателя показывают, как последовательно формировался его художественный путь.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Чехова пришлась на период крупных культурных перемен: от земской России до обновления театра и литературы начала XX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П. Чехова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писатель, который говорит о главном тихо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остаётся современным, потому что показывает: самые важные перемены происходят внутри человека. Его проза учит видеть смысл в повседневности, замечать ответственность и честно смотреть на себя.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2026-05-23T11:46:37Z</dcterms:created>
  <dcterms:modified xsi:type="dcterms:W3CDTF">2026-05-23T11:46:37Z</dcterms:modified>
</cp:coreProperties>
</file>