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различных способов разложения многочлена на множители
</a:t>
            </a:r>
            <a:endParaRPr lang="en-US" sz="2004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многочлена на множители: учимся выбирать нужный приём.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раскладывать многочлены на множители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делает выражения короче и понятнее: помогает быстрее считать, замечать общие части, использовать формулы и подбирать множители в 7 классе.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Вынесение общего множителя за скобки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173400" y="16529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общий множитель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проверьте, делятся ли все слагаемые на одно и то же число, букву или выражение. Если такой множитель есть, его можно вынести за скобки сразу.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1206700" y="39043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часто применяют первым, потому что он быстро упрощает многочлен и может подготовить выражение к дальнейшему разложению другим способом.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1173400" y="27786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произведение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вынесения общий множитель стоит перед скобками, а в скобках остаётся выражение, которое получилось после деления каждого слагаемого на этот множитель.
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группировкой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пары
</a:t>
            </a:r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 с четырьмя и более слагаемыми удобно разбить на группы так, чтобы в каждой из них появился общий множитель и стало легче упростить запись.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Вынести в каждой группе
</a:t>
            </a:r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слагаемых выносят общий множитель из каждой группы. Затем замечают одинаковый двучлен в скобках и записывают его один раз.
</a:t>
            </a:r>
            <a:endParaRPr lang="en-US" sz="1104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Получить общий множитель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обеих частях появляется одинаковая скобка, её можно вынести ещё раз. Так из суммы нескольких слагаемых получается произведение двух многочленов.
</a:t>
            </a:r>
            <a:endParaRPr lang="en-US" sz="115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школьники сначала видят общий множитель или знакомую формулу, а уже потом переходят к более длинным преобразованиям.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разложения чаще встречаются в заданиях 7 класса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начинающего ученика выгоднее сначала отрабатывать самые частые случаи: это ускоряет решение большинства заданий.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упражнений по теме «Разложение многочлена на множители» для 7 класса
</a:t>
            </a:r>
            <a:endParaRPr lang="en-US" sz="63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разности квадратов позволяет быстро перейти от одного многочлена к произведению двух скобок без подбора чисел.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формула: a²−b²=(a−b) (a+b)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шага достаточно, чтобы распознать выражение вида a²−b² и сразу разложить его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325" y="3436634"/>
            <a:ext cx="268200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 и квадрат разности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крайние члены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 третий члены должны быть квадратами. Если это так, можно проверить, подходит ли выражение к формуле полного квадрата.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средний член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член должен быть удвоенным произведением корней от первого и третьего членов. Именно это помогает отличить полный квадрат от похожих выражений.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квадрат двучлена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признаки совпали, многочлен сразу превращается в квадрат суммы или разности. Такой способ экономит время и уменьшает риск ошибки при подборе множителей.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квадратного трёхчлена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вид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Квадратный трёхчлен имеет вид ax²+bx+c. Когда старший коэффициент равен 1, разложение часто ищут через подбор двух чисел.
</a:t>
            </a:r>
            <a:endParaRPr lang="en-US" sz="876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пару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подобрать числа, которые в произведении дают свободный член, а в сумме — коэффициент при x. Это основной приём для случая x²+bx+c.
</a:t>
            </a:r>
            <a:endParaRPr lang="en-US" sz="854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подбора множителей полезно раскрыть скобки и убедиться, что получается исходный многочлен без ошибок в знаках и числах.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x²+7x+10=(x+5) (x+2), потому что 5·2=10 и 5+2=7. Такой образец помогает запомнить правило.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виду многочлена выбрать подходящий приём разложения.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разложения многочлена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 общий множитель, затем узнают знакомые формулы и только потом переходят к подбору множителей.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алгебре, 7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способ разложения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основана на виде многочлена и проверке результата раскрытием скобок.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разложении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общего множителя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начинают разложение слишком рано и не замечают общий множитель во всех слагаемых. Из-за этого запись получается длиннее, а дальнейшие преобразования становятся сложнее.
</a:t>
            </a:r>
            <a:endParaRPr lang="en-US" sz="918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знак в скобках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вынесении множителя важно сохранять знаки каждого слагаемого. Ошибка в одном знаке меняет всё разложение и приводит к неверному произведению.
</a:t>
            </a:r>
            <a:endParaRPr lang="en-US" sz="1095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формулах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a²−b² и a²±2ab+b² похожи внешне, но используются в разных случаях. Чтобы не ошибиться, нужно сравнивать не только вид, но и каждый член многочлена.
</a:t>
            </a:r>
            <a:endParaRPr lang="en-US" sz="1018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множители найдены правильно, результат стоит проверить раскрытием скобок. Такая проверка сразу показывает, совпадает ли полученное произведение с исходным многочленом.
</a:t>
            </a:r>
            <a:endParaRPr lang="en-US" sz="91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число шагов зависит от того, насколько быстро узнаётся структура многочлена. Иногда самый длинный по записи способ оказывается самым быстрым по действиям.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шагов требуют разные способы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и общий множитель дают самый короткий путь, а квадратный трёхчлен обычно требует больше проверок и подбора.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типовым заданиям курса алгебры 7 класса; данные учебного характера, без статистического источника.
</a:t>
            </a:r>
            <a:endParaRPr lang="en-US" sz="61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одном примере используются два способа сразу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общий множитель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всех слагаемых есть общий множитель, его выносят первым. Это упрощает запись и часто открывает более удобную структуру для следующего шага разложения.
</a:t>
            </a:r>
            <a:endParaRPr lang="en-US" sz="1271" dirty="0"/>
          </a:p>
        </p:txBody>
      </p:sp>
      <p:sp>
        <p:nvSpPr>
          <p:cNvPr id="9" name="Text 3"/>
          <p:cNvSpPr txBox="1"/>
          <p:nvPr/>
        </p:nvSpPr>
        <p:spPr>
          <a:xfrm>
            <a:off x="360715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второй приём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вынесения множителя выражение может стать похожим на разность квадратов или другой известный вид. Тогда применяют ещё одну формулу и продолжают разложение.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4391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используются два способа подряд, особенно важно раскрыть скобки и убедиться, что произведение действительно равно исходному многочлену без потери ни одного члена.
</a:t>
            </a:r>
            <a:endParaRPr lang="en-US" sz="12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904" y="1846057"/>
            <a:ext cx="488259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по виду многочлена выбирается подходящий способ разложения и какой ответ получается в каждом случае.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разложения по разным способам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по виду выражения требуют разных приёмов: сначала распознаётся структура, затем выбирается способ. Это экономит время и уменьшает число ошибок.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 стандартным примерам разложения многочленов в 7 классе.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разложение помогает находить корни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множитель равен нулю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многочлен записан как произведение, каждый множитель можно приравнять к нулю отдельно. Так из выражения x(x−5) получают два решения: x=0 и x=5. Этот приём делает уравнение короче и понятнее.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графиком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 же значения видны на графике: в точках пересечения с осью x функция принимает ноль. Поэтому разложение помогает не только алгебраически решить уравнение, но и увидеть ответ на рисунке.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 не всегда означает самый лёгкий путь: иногда формула узнаётся сразу, а в квадратном трёхчлене приходится подбирать числа и проверять ответ.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дают самое короткое разложение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компактные ответы обычно дают общий множитель и формулы сокращённого умножения, но выбор способа всё равно зависит от вида многочлена.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учебным примерам; длина записей измерена в символах, включая скобки и знаки.
</a:t>
            </a:r>
            <a:endParaRPr lang="en-US" sz="65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разложения раскрытием скобок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Записать произведение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выписывают полученное разложение именно в виде произведения, чтобы было удобно применить распределительное свойство к каждому множителю.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Раскрыть 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член первой скобки умножают на каждый член второй. Этот шаг показывает, не потеряны ли при разложении какие-либо слагаемые.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Привести подобные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умножения собирают одинаковые члены. Если разложение верное, полученная сумма должна совпасть с исходным многочленом.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Сравнить с исходным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проверяют, совпали ли все знаки и коэффициенты. Например, (x−2) (x+2)=x²−4, значит разложение выполнено правильно.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заданий на разложение многочлена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способа разложения и проверки результата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358" y="1978300"/>
            <a:ext cx="398700" cy="35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463" y="1986438"/>
            <a:ext cx="3423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823" y="1986438"/>
            <a:ext cx="2934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разложение на множители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дробей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помогает увидеть одинаковые множители в числителе и знаменателе. После этого дробь можно сократить, если выполняются нужные условия.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выражение записано как произведение, можно приравнять каждый множитель к нулю. Так уравнение решается быстрее и становится нагляднее.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выражений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делает запись короче и удобнее для дальнейших преобразований. Это особенно полезно, когда в задаче несколько действий подряд.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графиком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многочлена совпадают с точками пересечения графика с осью x. Поэтому разложение помогает связать алгебру и графическое представление функции.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выбираем способ по виду многочлена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 становится простым, если сначала распознать структуру многочлена: общий множитель, формулу, группировку или квадратный трёхчлен. Проверка раскрытием скобок завершает работу и подтверждает ответ.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2026-05-29T15:52:23Z</dcterms:created>
  <dcterms:modified xsi:type="dcterms:W3CDTF">2026-05-29T15:52:23Z</dcterms:modified>
</cp:coreProperties>
</file>