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22. Алфавитная нумерация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буквы по порядку и не путаться в алфавите.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порядок букв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Алфавитный порядок нужен в словарях, списках и указателях. Он помогает быстро находить слова, фамилии и названия, а ещё тренирует внимание, счёт и аккуратность.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 идёт по порядку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буква находится раньше, её номер меньше. Если буква стоит позже, её номер больше. Поэтому важно смотреть именно на место буквы, а не на её вид.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Алфавитный порядок всегда одинаковый. Его нельзя переставлять по желанию, иначе поиск слов и сравнение букв сразу запутаются.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 русском алфавите стоят одна за другой, и у каждой есть своё место. Порядок начинается с А и заканчивается Я.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буквы и их номера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 — 4, Д — 5, Е — 6. Если рядом нарисовать лесенку, каждому шагу будет соответствовать своя буква и своё число — очень удобно для запоминания.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буквы алфавита легко запомнить как первые ступеньки счёта: А — 1, Б — 2, В — 3. Дальше порядок продолжается без остановок.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забыть букву Ё, порядок сразу станет неверным. Она стоит после Е и перед Ж, поэтому в заданиях её нужно учитывать обязательно.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 русском алфавите, и букву Ё нельзя пропускать.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номер буквы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порядке букв в русском алфавите и на сравнении их места.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166" y="1536224"/>
            <a:ext cx="334425" cy="38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2045" y="2202215"/>
            <a:ext cx="286650" cy="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8158" y="2868207"/>
            <a:ext cx="334425" cy="382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46482"/>
            <a:ext cx="357600" cy="357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32326"/>
            <a:ext cx="357600" cy="317867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середины алфавита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— 12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К стоит уже в середине алфавита. Её полезно узнавать быстро, потому что она часто встречается в словах, а считать с начала каждый раз долго и скучно.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 — 13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 идёт сразу после К. Когда знаешь соседей буквы, легче не сбиться в счёте и быстрее назвать её номер без долгих остановок и повторного пересчёта.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 — 14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 помогает почувствовать середину алфавита. Если запомнить цепочку К, Л, М, Н, О, П, можно легко находить нужную букву без лишнего напряжения.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 — 15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 стоит после М и перед О. Такие буквы удобно сравнивать по соседству: кто раньше в алфавите, тот и имеет меньший номер.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— 16 и П — 17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О и П часто встречаются в словах. Зная их порядок, можно быстрее выполнять задания, где нужно назвать номер буквы или выбрать правильную последовательность.
</a:t>
            </a:r>
            <a:endParaRPr lang="en-US" sz="7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алфавита стоят Ш, Щ, Ъ, Ы, Ь, Э, Ю и Я. Это финиш алфавитного счёта, где особенно легко сбиться, если торопиться.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помнить эту цепочку как последний участок дорожки. Тогда можно быстро проверить порядок букв и не забыть, что алфавит заканчивается именно на Я.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буквы алфавита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буквы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 место каждой буквы в алфавите. Та, что стоит раньше, считается меньшей, даже если написана крупнее или красивее другой.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 раньше В, а К раньше М. Такие пары удобно проговаривать вслух, чтобы рука и глаза не спорили между собой.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буквы стоят рядом, сравнение идёт быстрее. Главное правило простое: раньше в алфавите — значит раньше и при сравнении.
</a:t>
            </a:r>
            <a:endParaRPr lang="en-US" sz="11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Алфавитный порядок слов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Смотрим на первую букву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первые буквы слов. Если они разные, именно по ним сразу определяют порядок без дальнейшего поиска.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Переходим ко второй букве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первые буквы одинаковые, смотрят вторые. Так находят нужное слово точнее и не перепутывают похожие названия.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Идём дальше по цепочке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 вторые буквы совпадают, сравнивают третьи и дальше, пока не встретится первая разная буква.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вокруг нас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в дневнике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фамилии учеников записывают по алфавиту, нужную строку находят гораздо быстрее. Достаточно вспомнить первую букву фамилии и посмотреть, где она стоит в общем списке. Так порядок букв превращается в удобную школьную подсказку.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слова тоже живут по алфавиту. Сначала ищут по первой букве, а потом, если нужно, по следующей. Благодаря этому нужное слово не прячется слишком долго и будто само выходит навстречу читателю.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Алфавитный порядок помогает и в атласах, и в указателях. По нему легче найти название города, улицы или страны. Буквы выстраиваются как аккуратная очередь, и каждый предмет получает своё место без путаницы.
</a:t>
            </a:r>
            <a:endParaRPr lang="en-US" sz="8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два слова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 первые буквы, затем переходят к следующим, пока не найдут первую разницу.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21875"/>
            <a:ext cx="397500" cy="39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21875"/>
            <a:ext cx="397500" cy="39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21875"/>
            <a:ext cx="397500" cy="39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21875"/>
            <a:ext cx="397500" cy="39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алфавит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проговаривать буквы по порядку, они запоминаются быстрее. Голос помогает не перескакивать через место и не терять нужную букву в середине цепочки.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буквами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удобно раскладывать и переставлять. Ребёнок видит буквы рядом, сравнивает их место и легко замечает, какая буква идёт следующей.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соседей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находить букву до и после нужной. Такая игра учит видеть соседей в алфавите и быстро вспоминать порядок без длинного счёта.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повторения каждый день работают лучше длинного и скучного заучивания. Алфавит становится знакомым, как старая дорожка к школе, и перестаёт казаться трудным.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Ш и Щ, потому что они стоят рядом и выглядят похожими. Чтобы не ошибиться, полезно медленно произнести обе буквы и вспомнить их точное место.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бывает в самом конце алфавита: там легко сбиться и перепутать порядок букв. Здесь особенно помогает спокойный счёт от известной опорной буквы.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пропускают букву Ё и из-за этого весь счёт сдвигается. Проверка по полной цепочке сразу показывает, где порядок нарушился, и помогает исправить ответ.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брать номер не по алфавиту, а по слову или картинке. У буквы есть только одно правильное место, и оно не меняется.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Тренируемся шаг за шагом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номер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назвать букву и быстро определить её номер в алфавите. Потом проверить себя по соседним буквам. Такие задания хорошо тренируют внимание и аккуратность.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и продолжи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удобно расставлять слова по порядку и находить следующую букву. Картинка с лесенкой помогает увидеть, что каждая буква — это новый шаг вперёд.
</a:t>
            </a:r>
            <a:endParaRPr lang="en-US" sz="10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потеряться в трудной букве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двигаться от знакомых букв к проверке всей алфавитной цепочки.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математикой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Алфавитная нумерация похожа на обычный счёт: буквы тоже можно поставить в ряд и назвать по порядку. Ребёнок учится видеть первое, второе, третье место и не путать последовательность.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тренирует сравнение. Если одна буква стоит раньше другой, её номер меньше, а значит, она «побеждает» в алфавитном соревновании. Получается полезная игра в порядок.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помогает развивать внимание к соседям и к месту в ряду. Эти же умения нужны в математике, когда ребёнок сравнивает числа, ищет закономерность и проверяет ответ.
</a:t>
            </a:r>
            <a:endParaRPr lang="en-US" sz="12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906" y="1589275"/>
            <a:ext cx="493237" cy="5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590500"/>
            <a:ext cx="527700" cy="527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603042"/>
            <a:ext cx="527700" cy="469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 каждый день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 книгах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стоят по алфавиту, нужную страницу или слово можно найти быстрее. Это экономит время и делает работу с книгой спокойной и понятной.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 списками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списке фамилий или имён алфавитный порядок помогает не бегать глазами по всей странице. Достаточно знать первую букву, чтобы сразу сузить поиск.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в справочниках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Справочники и указатели устроены так же. Алфавитный порядок помогает быстрее находить города, названия и другие нужные слова, не уставая от длинного поиска.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" y="0"/>
            <a:ext cx="392794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7000" y="1063275"/>
            <a:ext cx="4383000" cy="13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повторение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07775" y="3887700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хорошая опора — Я — 33. Если знать конец алфавита, легче проверить себя и не перепутать порядок. Тогда вся цепочка букв выглядит как знакомая дорожка.
</a:t>
            </a:r>
            <a:endParaRPr lang="en-US" sz="10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07775" y="2819419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держать в памяти несколько опорных букв: А — 1, Е — 6, К — 12. Они помогают быстро вспомнить начало и середину алфавита без долгого счёта.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Алфавитный порядок — это просто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Алфавитная нумерация учит видеть место каждой буквы и уверенно двигаться по порядку. Если помнить цепочку от А до Я, можно быстро сравнивать буквы, слова и находить нужное без лишних остановок.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2026-05-20T14:06:24Z</dcterms:created>
  <dcterms:modified xsi:type="dcterms:W3CDTF">2026-05-20T14:06:24Z</dcterms:modified>
</cp:coreProperties>
</file>