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согласие — самая большая ценность
</a:t>
            </a:r>
            <a:endParaRPr lang="en-US" sz="264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мир, всем легче учиться, дружить и радоваться.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добрые отношения дома так важны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люди рядом каждый день, поэтому даже мелочи могут стать причиной спора. Для ребёнка особенно важны добрые слова, понятные правила и спокойный дом, где можно чувствовать себя в безопасности.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семейное согласие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согласие — это умение слышать друг друга и искать решение, которое подходит не одному человеку, а всей семье.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 требует, чтобы все думали одинаково. Можно не соглашаться, но говорить спокойно, без обидных слов и насмешек.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семье умеют просить прощения, обсуждать трудности и вместе выбирать лучший выход, а не спорить до слёз.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 общим столом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школьного дня всем приятно собраться вместе и спокойно поужинать. За столом можно рассказать новости, посмеяться и услышать друг друга. Даже обычный ужин превращается в тёплый семейный ритуал, где каждый чувствует себя нужным.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дом помогает учиться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нет крика и обид, ребёнку легче делать уроки и не бояться ошибок. Он знает: если что-то не получилось, взрослые помогут разобраться. Так становится спокойнее и в голове, и в сердце.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мир, всем легче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согласие в семье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часто начинаются, когда кто-то устал или спешит и говорит резко. Одно громкое слово может испортить настроение всем в комнате.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Дразнилки и насмешки особенно ранят. Даже если сказано «в шутку», человеку может стать очень грустно и неприятно.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Обиды растут, если не слушать друг друга до конца, перебивать и сразу обвинять. Тогда спор становится похож на мячик, который всё время летит в стену.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маленькую несправедливость долго не обсуждать, она становится большой. Поэтому лучше говорить спокойно и не ждать, пока накопится целая гора обид.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мирятся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пройти от обиды к спокойному решению без новых ссор.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помириться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тебя слышу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показывает, что человека не перебивают и его мнение важно. После таких слов разговор становится спокойнее, а обида уже не кажется такой огромной.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 подумаем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или ребёнок предлагает подумать вместе, спор превращается в общую задачу. Так проще найти выход, который устроит всех, а не только одного.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жаль
</a:t>
            </a:r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сожаления помогают признать, что поступок был неприятным. Простое и честное извинение часто снимает напряжение лучше долгих оправданий и громких объяснений.
</a:t>
            </a:r>
            <a:endParaRPr lang="en-US" sz="921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делает дом теплее. Когда люди замечают добрые дела друг друга, им легче быть вежливыми, помогать снова и меньше сердиться по пустякам.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укрепляют близость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похожи на маленькие маячки, которые помогают семье собираться вместе. Воскресный чай, чтение перед сном или совместная прогулка делают обычный день уютнее и веселее.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семьи есть любимые привычки, всем легче чувствовать себя одной командой. Даже если день был трудный, знакомый семейный ритуал напоминает: рядом есть свои люди.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помогают миру в семье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убирать игрушки, складывать книги и помогать накрывать на стол. Такие дела кажутся маленькими, но они очень облегчают жизнь дома.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взрослых с первого раза и не спорить из-за пустяков. Тогда в семье остаётся больше времени на игры, разговоры и хорошее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шаг — благодарить за заботу. Простое «спасибо» работает почти как волшебная кнопка: от него всем становится чуть теплее.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948" y="3648244"/>
            <a:ext cx="54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взрослым тоже нужно договариваться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нужно вместе решать, на что тратить деньги. Когда есть ясный план, в доме меньше тревоги и больше спокойствия для всех.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договориться о времени заранее, меньше опозданий и спешки. Тогда утро, уроки и отдых проходят спокойнее, без лишних криков и суеты.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помогают всем понимать, что можно, а что нельзя. Когда взрослые сами следуют договорённостям, детям проще доверять семье и чувствовать порядок.
</a:t>
            </a:r>
            <a:endParaRPr lang="en-US" sz="923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знает своё дело и выполняет его без долгих напоминаний, дом становится дружнее. В такой семье легче помогать друг другу и не обижаться.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уважение в обычный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 семье видно в простых поступках: ребёнок слушает до конца, не перебивает и говорит спокойным голосом. Такие привычки делают разговоры тише и добрее.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стучат перед входом, берегут чужие вещи и благодарят за помощь, в семье растёт доверие. Даже маленькая вежливость работает лучше громких замечаний.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полезна семейная поддержка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 делом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дома помогают собраться с духом перед контрольной, соревнованием или трудным разговором.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неудачи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поддержка не даёт опустить руки и напоминает: ошибку можно исправить.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радость близких укрепляют уверенность ребёнка и побуждают пробовать новое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спокойно и договариваться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семье обсудить проблему без крика и обид.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семья важнее любых покупок, потому что доверие и поддержка остаются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можно заменить, а тёплые отношения нужно беречь каждый день. Именно они помогают семье спокойно переживать трудности и перемены.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команда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своё дело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дружной семье обязанности делят по силам: кто-то накрывает на стол, кто-то убирает игрушки, кто-то помогает младшим. Так дом работает как команда.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сближает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участвуют в общем деле, даже обычные хлопоты становятся легче. Совместная работа учит помогать друг другу и радоваться общему результату.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просить прощения по-настоящему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прямо признать ошибку: сказать, что поступок был неправильным. Тогда другой человек понимает, что его чувства заметили и не отмахнулись от них.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показать сожаление и желание исправиться. Фразы вроде «Я постараюсь так больше не делать» звучат честно и помогают вернуть доверие.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вопрос: «Как я могу помочь?» Такой шаг показывает, что извинение — не пустые слова, а готовность сделать лучше.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 миру после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спор постепенно превращается в спокойный разговор и общее решение.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ребёнок в дружной семье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спокойно, ребёнок смелее отвечает у доски, задаёт вопросы и пробует новое. Ему проще не бояться ошибки, потому что рядом есть поддержка.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семейное тепло делают обычный день приятнее. Ребёнок чаще улыбается, охотнее делится новостями и ждёт возвращения домой с хорошим настроением.
</a:t>
            </a:r>
            <a:endParaRPr lang="en-US" sz="911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говорят спокойно и соблюдают правила, ребёнок чувствует себя защищённым. Ему легче отдыхать, учиться и рассказывать о своих переживаниях без страха.
</a:t>
            </a:r>
            <a:endParaRPr lang="en-US" sz="892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просить о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дружной семье не стыдно сказать, что нужна помощь. Ребёнок учится признавать трудность и понимать: вместе справляться проще и спокойнее.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поступки создают большое согласие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утром, помощь с сумкой или аккуратно сложенные вещи показывают заботу без лишних слов. Такие мелочи делают дом теплее и уменьшают поводы для ссор.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записка с благодарностью или тёплое пожелание на ночь помогают близким чувствовать себя нужными. В семье это работает почти как волшебная кнопка доброты.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согласие в семье всего дороже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согласие рождается из уважения, добрых слов, помощи и умения мириться. Оно делает дом местом, где каждому спокойно, тепло и радостно жить, учиться и мечтать.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2026-05-21T07:48:04Z</dcterms:created>
  <dcterms:modified xsi:type="dcterms:W3CDTF">2026-05-21T07:48:04Z</dcterms:modified>
</cp:coreProperties>
</file>