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странствий в литературе: путь, испытание, становление личности
</a:t>
            </a:r>
            <a:endParaRPr lang="en-US" sz="2701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в литературе раскрывает путь человека к себе через дорогу и испытания.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дорога так важна в русской литературе XIX 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мотив дороги помогает писателям показать перемены эпохи, судьбу героя и его поиск смысла. У Пушкина, Лермонтова, Гоголя, Некрасова и Гончарова путь становится не просто событием, а образом жизни и внутреннего движения.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863" y="1512375"/>
            <a:ext cx="16537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граней мотива странствий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обозначает выход из привычного мира и переход в пространство неопределенности. Она задает направление сюжета и одновременно показывает, что герой вступает в период перемен.
</a:t>
            </a:r>
            <a:endParaRPr lang="en-US" sz="962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Скитание подчеркивает неустроенность, одиночество и отсутствие надежной опоры. Такой путь часто лишает героя покоя, но заставляет острее чувствовать собственную жизнь и чужую боль.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нарушает привычный порядок и запускает цепь событий. Причина ухода из дома сразу задает смысл странствия: это может быть поиск, бегство, служба или вынужденная разлука.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чужим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герой сталкивается с новыми людьми, обычаями и правилами. Эти встречи проверяют его характер, расширяют взгляд на жизнь и заставляют пересматривать прежние убеждения.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завершает путь, но не всегда возвращает прежнего человека. Родной дом после странствий воспринимается иначе: через опыт разлуки он становится особенно ценным и значимым.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символ в художественном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литературе почти всегда связан с выбором и неизвестностью. Герой движется вперед, не зная, что ждет его за поворотом, поэтому путь становится испытанием воли и ответственности.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тракт, станция, мост или ночная дорога создают не только фон, но и эмоциональное напряжение. Такие детали усиливают ощущение одиночества, ожидания и внутренней неустойчивости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и мировой литературе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литературных странствий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пути по-разному меняют тон произведения и судьбу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формы странствия чаще всего несут наибольшее драматическое напряжение и сильнее раскрывают конфликт личности с обстоятельствами.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Странствия в фольклоре и древнерусской словесности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путь героя начинается ради спасения, победы или обретения счастья. Испытания на дороге проверяют смелость, верность и готовность действовать во имя высокой цели.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странствие нередко связано с духовным очищением и поиском истины. Переход через пространство осмысливается как переход к более высокой внутренней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древнерусская словесность утверждают важную мысль: дорога трудна, но необходима. Без пути невозможно ни испытание характера, ни достижение подлинного результата.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странствия и их художественный смысл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 та же дорога в литературе может выражать разные жизненные ситуации и разные типы внутреннего опыта.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пути определяет не только сюжет, но и характер переживания: добровольное движение чаще открывает мир, а вынужденное — испытывает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у А. С. Пушкина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дорога часто связана с ощущением свободы и внутренней независимости. Герой движется вперед не только в пространстве, но и в поиске личного выбора.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путь почти всегда окрашен романтически: в нем есть порыв, простор и чувство открытого мира. Но рядом с этим звучит и тема одиночества, которое сопровождает свободного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Пушкина работает как эмоциональная рамка события. Дорога, степь или дальний горизонт помогают увидеть масштаб переживания и цену принятого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путь меняет литературного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которые в литературе раскрывается опыт странствия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пустой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на длинной дороге сразу задает настроение ожидания и внутренней собранности. В таком образе важны не только движение и направление, но и тишина вокруг, которая подчеркивает расстояние между прошлым и будущим.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с дорожной сумкой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Сумка, плащ и посох делают образ странника узнаваемым и очень человеческим. Эти детали показывают, что герой не принадлежит одному месту и несет с собой лишь самое необходимое, а значит, живет в постоянном переходе.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вдали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свет на горизонте превращает дорогу в знак надежды и цели. Даже если путь труден, этот маленький ориентир сообщает образу стойкость: странник идет вперед, потому что верит в смысл своего движения.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странника в литературе и живописи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долгого пути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делает героя внимательнее к деталям: он замечает людей, пейзажи, интонации и скрытые мотивы поступков, потому что привык полагаться не на привычку, а на наблюдение.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необходимость принимать решения развивает самостоятельность и терпение: герой учится действовать без поддержки, выдерживать неопределённость и сохранять внутреннюю собранность в дороге.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странствие приносит усталость, тревогу и чувство неустойчивости: потеря привычного уклада усиливает тоску по дому, а временность становится постоянным состоянием.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возвращении герой часто остаётся иным человеком: пережитое меняет его оценки, делает опытнее и глубже, но лишает прежней наивности и прежнего взгляда на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эмоциональной динамики героя в произведениях о путешествии, бегстве и возвращении.
</a:t>
            </a:r>
            <a:endParaRPr lang="en-US" sz="70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героя в странствии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пути меняются неравномерно: подъёмы часто связаны с надеждой или встречей, а спад — с истощением, одиночеством и потерей ориентиров.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странствие редко ведёт к ровному настроению: временные успехи не отменяют усталости, а итог обычно окрашен переоценкой пережитого.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жизненного опыта в пути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нормы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знакомит героя с иными речевыми привычками и правилами поведения, поэтому он начинает точнее понимать, как язык отражает характер среды и людей.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привычным и чужим пространством помогает увидеть, что собственные представления не универсальны, а жизненный опыт всегда зависит от среды и обстоятельств.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человек чаще присматривается к деталям, потому что незнакомая обстановка требует внимания; именно так формируется способность замечать важное за внешним впечатлением.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суждений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разными укладами жизни делает героя осторожнее в оценках, учит уважать различия и принимать решения не по привычке, а на основе личного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литературы, где важен мотив дороги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мотив пути меняет смысл произведения у разных авторов.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дорога раскрывает разные темы, но всегда выходит за пределы сюжета и становится образом судьбы, страны или внутреннего состояния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русской литературы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странствий в художественном тексте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вещи — чемодан, карта, письмо, узелок, фонарь — создают ощущение временности и ожидания. Они показывают, что герой живёт на границе между домом и неизвестностью.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места пути: станция, трактир, окно вагона, почтовая карета. Эти детали фиксируют остановку, прощание и надежду на возвращение, делая дорогу зримой и эмоционально насыщенной.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ведущие героя в путь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типичных мотивах странствия в литературе: от добровольного поиска до вынужденного ухода.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странствий важна для современного школьника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дороги близок подростку: переезд, новая школа или поездка в другой город тоже требуют быстро осваиваться, принимать неизвестность и выстраивать отношения заново.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пути учит ценить привычный дом без иллюзий и одновременно не бояться выхода за его пределы, потому что взросление всегда связано с расширением границ опыта.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истории о странствии помогают понять, что перемены не только пугают, но и развивают: в них формируются самостоятельность, ответственность и способность смотреть на себя со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ключевых качеств, которые обычно формируются в литературном образе пути.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человеку опыт дороги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 просто расширяет кругозор: он заставляет действовать в условиях дефицита времени, сил и информации, поэтому опыт становится личностно значимым.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 адаптацией и самоанализом: именно они сильнее всего развиваются, когда человеку приходится быстро реагировать на новое.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уроки темы странствий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показывает, что любой выбор имеет цену: герой платит за свободу, поиск или спасение потерей привычного покоя, а иногда и прежней уверенности в себе.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подчёркивает ценность памяти и дома: только пройдя через разлуку, герой по-настоящему понимает, что именно связывает его с родным миром и людьми.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пути почти всегда нравственный: литература убеждает, что внешнее перемещение важно лишь постольку, поскольку оно приводит к внутреннему взрослению и более честному взгляду на жизнь.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как школа зрелости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странствие показывает, как дорога превращает опыт в понимание: через разлуки, встречи и испытания герой взрослеет, а путь становится символом жизни, меняющей человека изнутри.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2026-05-23T11:01:14Z</dcterms:created>
  <dcterms:modified xsi:type="dcterms:W3CDTF">2026-05-23T11:01:14Z</dcterms:modified>
</cp:coreProperties>
</file>