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базовая промышленность как основа хозяйства стран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до готовых материалов — основа современной экономики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базовой промышленности: как устроено размещение отраслей
</a:t>
            </a:r>
            <a:endParaRPr lang="en-US" sz="2194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базовой промышленности объясняет, почему предприятия тянутся к сырью, энергии, портам и рынкам. Она показывает, как природные условия, транспорт, технологии и трудовые ресурсы формируют мировое хозяйство.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базовой промышленности и её место в хозяйстве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Базовую промышленность образуют добыча нефти, газа, угля и руд, а также выпуск электроэнергии, металлов, удобрений, цемента, стекла и полимерного сырья.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выпускают крупные объёмы продукции, требующей много сырья и энергии. Поэтому их эффективность напрямую зависит от ресурсной базы и развитой инфраструктуры.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промышленность создаёт рабочие места, экспортную выручку и спрос на транспорт, машиностроение и строительство, формируя цепочки добавленной стоимости в хозяйстве стран.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риски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капиталоёмкость и экологическая нагрузка делают отрасли уязвимыми к ценовым колебаниям, дефициту инвестиций и ужесточению природоохранных требований.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неравномерный вклад отраслей: энергетика и добыча формируют основу, а переработка обеспечивает выпуск материалов для всех производств.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базовой промышленности в мировой экономике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весомы отрасли, обеспечивающие сырьём и энергией всю промышленную систему; переработка усиливает добавленную стоимость.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структуре мировой базовой промышленности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главные ресурсы мира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газ: пояс крупных бассейнов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нефтегазовые районы мира тянутся от Ближнего Востока до России, Северной Америки и Венесуэлы. Именно здесь сосредоточены ресурсы, определяющие экспортные доходы, энергобаланс и политическое влияние многих государств.
</a:t>
            </a:r>
            <a:endParaRPr lang="en-US" sz="1134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 уголь: опора индустриальных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железных руд, бокситов, марганца и угля особенно заметны в Австралии, Бразилии, Индии, ЮАР и Китае. Эти районы формируют базу для металлургии, энергетики и тяжёлой промышленности.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и редкие металлы: ресурсы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Чили, Перу, ДР Конго, Замбия и Китай выделяются медными рудами и рядом редких металлов. Их значение растёт вместе с электротехникой, цифровой техникой и переходом к новым технологиям.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32681"/>
            <a:ext cx="4000500" cy="19002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сочетание ресурсов и уровня переработки определяет роль региона в мировой базовой промышленности.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регионы мира и их промышленная специализация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различаются сырьевые и индустриальные регионы: одни поставляют ресурсы, другие концентрируют переработку и технологии.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энергетическая и сырьевая статистика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804716"/>
            <a:ext cx="271200" cy="241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88543"/>
            <a:ext cx="271200" cy="24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68241"/>
            <a:ext cx="271200" cy="241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54167"/>
            <a:ext cx="271200" cy="241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как опора индустриального производства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металлургия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производит чугун, сталь и прокат — материалы, без которых невозможны здания, мосты, железные дороги, машины и большая часть промышленного строительства.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металлы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Алюминий, медь, никель, цинк и свинец нужны в электротехнике, авиации, энергетике и связи, где особенно важны прочность, проводимость и малая масса.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размещения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Металлургические комбинаты тяготеют к сырью, дешёвой энергии, воде и транспортным узлам, поскольку производство требует больших объёмов ресурсов и непрерывной логистики.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часто возникают у морских портов и возле угольных или рудных бассейнов, где проще доставлять сырьё и вывозить готовую продукцию.
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задаёт ритм мировому рынку стали, потому что сочетает крупное производство, высокий внутренний спрос и мощную строительную активность.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и производство стали в ведущих странах и регионах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остаётся определяющим игроком; другие регионы заметны, но их динамика более стабильна и менее масштабна.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данным World Steel Association, 2023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и её значение для повседневной жизни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базовой химии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Аммиак, серная кислота, хлор, полимеры и пластмассы составляют основу многих производств. Из них создают материалы, без которых невозможно современное хозяйство и быт.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сельским хозяйством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и средства защиты растений поддерживают урожайность и устойчивость аграрного производства. Поэтому химическая промышленность напрямую влияет на продовольственную безопасность.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быту и индустрии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продукты используются в медицине, упаковке, текстиле, бытовой технике и строительстве. Эта отрасль незаметна в повседневности, но присутствует почти в каждом изделии.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сложность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зависит от нефти, природного газа, воды и квалифицированных специалистов. Оно требует точного контроля, потому что малейшие сбои влияют на качество и безопасность.
</a:t>
            </a:r>
            <a:endParaRPr lang="en-US" sz="10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сырья от добычи до готовой продукции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цепочки создания стоимости в мировой базовой промышленности.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как условие работы базовой промышленности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 и топливо обеспечивают круглосуточную работу рудников, заводов, доменных печей и химических комплексов. Без надёжного энергоснабжения массовое промышленное производство быстро теряет устойчивость и конкурентоспособность.
</a:t>
            </a:r>
            <a:endParaRPr lang="en-US" sz="910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затратные отрасли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энергии требуют выплавка алюминия, производство цемента, чёрная металлургия и химия. Именно поэтому они сильнее других зависят от цены электроэнергии и топлива.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дешёвой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устойчивой и относительно недорогой энергосистемой быстрее наращивают выпуск продукции, развивают переработку и формируют сильную экспортную специализацию в базовой промышленности.
</a:t>
            </a:r>
            <a:endParaRPr lang="en-US" sz="10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 остаётся основой энергоснабжения промышленности, но доля низкоуглеродных источников постепенно расширяется по мере модернизации экономики и ужесточения экологических требований.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в мировом промышленном балансе
</a:t>
            </a:r>
            <a:endParaRPr lang="en-US" sz="239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энергобаланса меняется медленно: лидируют нефть, уголь и газ, однако рост ВИЭ и атомной энергетики уже влияет на промышленную стратегию.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IEA, Energy Institute и World Energy Council, 2023–2024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отраслей строительных материалов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масштабное жилищное строительство резко увеличили спрос на цемент, стекло и керамику, превратив эти отрасли в важную часть современной промышленной инфраструктуры.
</a:t>
            </a:r>
            <a:endParaRPr lang="en-US" sz="968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привязка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Производства размещаются рядом с месторождениями известняка, песка, глины, доломита и гипса, чтобы снизить транспортные издержки и обеспечить стабильное снабжение сырьём.
</a:t>
            </a:r>
            <a:endParaRPr lang="en-US" sz="971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строительные материалы стали основой дорожных, инженерных и промышленных проектов, а их выпуск всё чаще зависит от энергоэффективности, экологических норм и близости крупных рынков.
</a:t>
            </a:r>
            <a:endParaRPr lang="en-US" sz="8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241666"/>
            <a:ext cx="4039800" cy="20733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страны выигрывают не только за счёт сырья, но и благодаря рынку, технологиям и развитой инфраструктуре.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стран по развитию базовой промышленности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базовой промышленности определяется сочетанием ресурсов, инфраструктуры и технологий; сырье без переработки даёт более узкие возможности роста.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 структуре промышленности стран: World Bank, IEA, национальная статистика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31842"/>
            <a:ext cx="274800" cy="244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128" y="2879603"/>
            <a:ext cx="252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83458"/>
            <a:ext cx="274800" cy="219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логистика в мировой базовой промышленности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соединяют сырьевые районы и мировые рынки, позволяя массово перевозить нефть, руду и химическое сырьё на большие расстояния с минимальной стоимостью на тонну.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особенно важна для доставки угля и руды от месторождений к предприятиям, терминалам и портам, где формируются крупные промышленные потоки.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и узлы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чаще всего идут по трубопроводам, а крупные логистические узлы связывают добычу, переработку и потребление, снижая время и риски поставок.
</a:t>
            </a:r>
            <a:endParaRPr lang="en-US" sz="890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рисков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Перебои в проливах, портах или на магистралях быстро отражаются на мировых ценах, поэтому транспортная устойчивость становится важным фактором промышленной безопасности.
</a:t>
            </a:r>
            <a:endParaRPr lang="en-US" sz="8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зависит не только от объёмов выпуска, но и от применяемых технологий очистки, топлива, замкнутости циклов и качества управления производством.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нагрузка основных отраслей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 выбросы и отходы дают энергетика и цемент; снижение нагрузки требует технологического обновления, а не только ограничения производства.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IEA, UNEP и отраслевых обзоров, 2023–2024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снижения экологической нагрузки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ключевые меры модернизации базовой промышленности и последовательность перехода к более чистому производству.
</a:t>
            </a:r>
            <a:endParaRPr lang="en-US" sz="8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 автоматизация в промышленности будущего
</a:t>
            </a:r>
            <a:endParaRPr lang="en-US" sz="1993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 в реальном времени отслеживают температуру, давление, состав сырья и состояние оборудования, позволяя быстрее замечать отклонения и предотвращать аварии на производстве.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линии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Роботизированные системы берут на себя однотипные и опасные операции, повышая точность, сокращая простой оборудования и уменьшая влияние человеческого фактора.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Прогнозная аналитика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модели помогают заранее планировать ремонт, рассчитывать расход энергии и сырья, а также оптимизировать загрузку предприятий в зависимости от спроса и цен.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эффективность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повышает безопасность работников и делает базовую промышленность более устойчивой к росту издержек, дефициту ресурсов и экологическим ограничениям.
</a:t>
            </a:r>
            <a:endParaRPr lang="en-US" sz="11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80%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первичного энергопотребления по-прежнему обеспечивают ископаемые виды топлива, поэтому ценовые и политические потрясения быстро отражаются на всей промышленной цепочке.
</a:t>
            </a:r>
            <a:endParaRPr lang="en-US" sz="1756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World Energy Outlook и Statistical Review of World Energy, 2023–2024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зависимость от традиционного топлива делает отрасль уязвимой к санкциям, сбоям поставок и изменениям спроса, особенно в сырьевых экономиках.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промышленность связывает сырьё, энергию, транспорт и технологии в единую систему, от которой зависят производство, торговля и конкурентоспособность стран в мировой экономике.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промышленность: основа, которая определяет развитие
</a:t>
            </a:r>
            <a:endParaRPr lang="en-US" sz="26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2026-06-02T22:04:41Z</dcterms:created>
  <dcterms:modified xsi:type="dcterms:W3CDTF">2026-06-02T22:04:41Z</dcterms:modified>
</cp:coreProperties>
</file>