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греческой культуры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выросла культура Эллады из традиций Крита, Микен и полисов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 где родилась Эллада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Древнегреческая цивилизация сложилась на Крите, материке и островах Эгейского моря. Сначала появились дворцовые центры, затем — полисы, общий язык и культура, объединившая разные области Греции.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33241"/>
            <a:ext cx="559500" cy="4973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21499"/>
            <a:ext cx="559500" cy="4973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повседневная жизнь греков
</a:t>
            </a:r>
            <a:endParaRPr lang="en-US" sz="2795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долины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земли были гористыми и разделёнными узкими долинами. Из-за этого большие поля встречались редко, а поселения часто возникали отдельно друг от друга.
</a:t>
            </a:r>
            <a:endParaRPr lang="en-US" sz="957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и множество островов делали море естественной дорогой. Греки быстрее осваивали мореплавание, обмен товарами и связь между разными землями.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Оливки и виноград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Средиземноморский климат хорошо подходил для выращивания оливок, винограда и ячменя. Эти культуры стали важной частью пищи, торговли и повседневной жизни.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вместо полей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земли для земледелия не хватало, жители всё чаще занимались ремёслами и обменом. Это помогало городам поддерживать жизнь и развивать контакты с соседями.
</a:t>
            </a:r>
            <a:endParaRPr lang="en-US" sz="95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 и дворец в Кноссе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Дворец-центр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Кносский дворец был не только резиденцией правителя, но и местом, где хранили запасы, распределяли имущество и управляли хозяйством большого островного общества.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Мастерские и кладовые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дворца работали мастера, а в кладовых держали зерно, масло и другие продукты. Это показывает, что дворец соединял власть, ремесло и хозяйственный учёт.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Фрески и 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украшали яркие изображения природы, животных и людей. Фрески передают впечатление движения, игр и обрядов, поэтому помогают представить жизнь древнего Крита.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Крита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Крите использовали линейное письмо А. Учёные до сих пор не прочитали его полностью, но оно доказывает, что жители вели записи и умели фиксировать важные сведения.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пришли главные черты греческой культуры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формирование Эллады повлияли не только острова и материк, но и соседние цивилизации Восточного Средиземноморья.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культуры связана с Крита и Микен, а внешние контакты усилили её разнообразие.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курса истории Древнего мира
</a:t>
            </a:r>
            <a:endParaRPr lang="en-US" sz="9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Микены и мир героев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600896" y="1502050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на холмах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Микены, Тиринф и Пилос были укреплёнными центрами материковой Греции. Мощные стены защищали дворцы, где власть принадлежала царям и военным вождям.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00896" y="2344638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Господство знати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Микен было во многом военным: важную роль играли правители, дружины и знатные воины. Такое устройство отличало его от более мирной островной культуры.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00896" y="3187225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для учёта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Микенцы пользовались линейным письмом Б. На глиняных табличках они записывали хозяйственные сведения, поэтому сегодня можно узнать о складе, налогах и запасах.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00896" y="4053800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героях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 микенским временем связаны рассказы о подвигах, царях и Троянской войне. Позже эти сюжеты стали основой героических преданий древних греков.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развивалась древнегреческая культура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показывает, как менялись центры жизни, письмо и общественные формы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«Тёмные века» и сохранение памяти о прошлом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00912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Пустеющие поселения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микенских дворцов многие центры пришли в упадок. Жизнь стала проще, беднее и менее городской, чем прежде.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3027177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ставшая поэзией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устная память помогла сохранить важные сюжеты о прошлом. Позже они легли в основу больших поэм и стали частью культурного наследия греков.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29950" y="1700912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предания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трудные времена, люди продолжали рассказывать истории о богах и героях. Эти рассказы передавались устно от старших к младшим.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поэмы Гомера сохранили мир древних греков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Песнь о героях и войне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«Илиада» рассказывает о героях, сражениях и чести на поле боя. В поэме люди и боги действуют рядом, а поступки героев оцениваются по их смелости, верности и готовности защищать свою славу.
</a:t>
            </a:r>
            <a:endParaRPr lang="en-US" sz="934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дорога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«Одиссея» описывает морское путешествие Одиссея, который много лет возвращается домой после войны. На пути его ждут испытания, чудовища и искушения, а главным качеством становится умение не сдаваться.
</a:t>
            </a:r>
            <a:endParaRPr lang="en-US" sz="89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для школьников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Гомера не только рассказывали истории, но и учили, как должен вести себя достойный человек. Их читали и запоминали, поэтому они стали важной частью образования в Греции.
</a:t>
            </a:r>
            <a:endParaRPr lang="en-US" sz="994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Крита, Микен и полисной Греции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центры, власть, письмо и культурные достижения древних греков.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греческой культуры сменяли друг друга, но каждый этап добавлял новые черты, важные для будущей Эллады.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курса истории Древнего мира
</a:t>
            </a:r>
            <a:endParaRPr lang="en-US" sz="9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50426"/>
            <a:ext cx="5010000" cy="3527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Финикийский алфавит и греческая письменность
</a:t>
            </a:r>
            <a:endParaRPr lang="en-US" sz="2569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715400" y="1150200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Заимствование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познакомились с финикийским письмом через торговлю и морские контакты. Они взяли удобные знаки, но приспособили их к своему языку и сделали запись точнее и понятнее.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086100" y="1882084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важным новшеством стало добавление букв для гласных. Благодаря этому читать было легче, а слова передавались без двусмысленности, что особенно помогало при записи стихов и законов.
</a:t>
            </a:r>
            <a:endParaRPr lang="en-US" sz="907" dirty="0"/>
          </a:p>
        </p:txBody>
      </p:sp>
      <p:sp>
        <p:nvSpPr>
          <p:cNvPr id="14" name="Text 4"/>
          <p:cNvSpPr txBox="1"/>
          <p:nvPr/>
        </p:nvSpPr>
        <p:spPr>
          <a:xfrm>
            <a:off x="5271450" y="2608259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для жизни полиса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использовали не только для книг, но и для практических нужд: торговых записей, школьных упражнений, списков имущества и решений общины. Письменность стала частью повседневной жизни.
</a:t>
            </a:r>
            <a:endParaRPr lang="en-US" sz="932" dirty="0"/>
          </a:p>
        </p:txBody>
      </p:sp>
      <p:sp>
        <p:nvSpPr>
          <p:cNvPr id="15" name="Text 5"/>
          <p:cNvSpPr txBox="1"/>
          <p:nvPr/>
        </p:nvSpPr>
        <p:spPr>
          <a:xfrm>
            <a:off x="5365627" y="3351777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писать и читать стало проще, знания начали распространяться быстрее. Это поддержало развитие образования, литературы и управления в разных греческих городах и подготовило расцвет культуры.
</a:t>
            </a:r>
            <a:endParaRPr lang="en-US" sz="8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достижения древних греков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 этих достижений решало свою задачу: письмо сохраняло знания, театр объяснял мир через искусство, а философия учила размышлять и спорить.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культурное влияние оказали алфавит, театр, философия и Олимпийские игры; архитектура и история закрепили греческий опыт в памяти Европы.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достижений древнегреческой культуры; схема по теме презентации
</a:t>
            </a:r>
            <a:endParaRPr lang="en-US" sz="7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древних греков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богов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верили в множество богов и богинь, которые напоминали людей характером, чувствами и привычками. Они могли сердиться, помогать, ревновать и защищать своих любимцев.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имели Дельфы, Олимпия и остров Делос. Туда приезжали люди из разных городов, чтобы принести дары, узнать волю богов и участвовать в общих праздниках.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Жертвы и обряды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Жертвоприношения, молитвы и торжественные процессии считались важной частью жизни полиса. Через них жители выражали благодарность богам и просили удачи в войне, торговле и урожае.
</a:t>
            </a:r>
            <a:endParaRPr lang="en-US" sz="1014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Оракулы и предсказания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оракулам помогали грекам принимать решения, когда будущее казалось неясным. Такие предсказания соединяли религию, политику и повседневные заботы жителей Эллады.
</a:t>
            </a:r>
            <a:endParaRPr lang="en-US" sz="10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4025" y="1962684"/>
            <a:ext cx="521100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47" y="2232969"/>
            <a:ext cx="529800" cy="423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4827" y="3394675"/>
            <a:ext cx="529800" cy="4238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9" y="3446120"/>
            <a:ext cx="521100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полиса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законы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имел свои правила, суд и порядок управления. Жители считали их общим делом и старались защищать жизнь города-государства, потому что от этого зависело благополучие всех.
</a:t>
            </a:r>
            <a:endParaRPr lang="en-US" sz="947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собрание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решения обсуждали граждане, а не только правитель. Такой порядок приучал людей участвовать в делах общины, слушать разные мнения и отвечать за принятые решения.
</a:t>
            </a:r>
            <a:endParaRPr lang="en-US" sz="958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и храмы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полиса находились агора, храмы и общественные здания. Здесь велась торговля, проходили праздники, объявлялись новости и укреплялась связь между жителями.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развивали участие граждан в управлении, а Спарта делала упор на военную подготовку и дисциплину. Поэтому каждый полис имел свой особый уклад жизни.
</a:t>
            </a:r>
            <a:endParaRPr lang="en-US" sz="10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общины к эллинской культуре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местные связи и общие праздники постепенно объединяли греков в единый культурный мир.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греческой культуры и их корни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из каких древних традиций выросли основные элементы греческой культуры и где они получили наиболее яркое выражение.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культура возникала не из одного источника: обряды, города, поэзия и состязания вместе создали её особый облик.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истории Древней Греции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искусство древней Греции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600896" y="1502050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по правилам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храмы строили очень точно: соблюдали пропорции, симметрию и порядок частей. Колонны и перекрытия делали здания не только прочными, но и красивыми.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00896" y="2344638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ордера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Дорический, ионический и коринфский ордера отличались формой колонн и украшений. По ним можно было узнать стиль храма и представление греков о гармонии.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00896" y="3187225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Скульпторы старались показать человека сильным, спокойным и красивым. Их работы учили видеть в людях меру, красоту движений и идеал гармоничного тела.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00896" y="4053800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Вазы как 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вазах сохранились сцены мифов, состязаний, праздников и обычной жизни. Поэтому они помогают историкам узнать, как одевались, работали и отдыхали древние греки.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даты в истории происхождения греческой культуры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этапами не были мгновенными: одни традиции исчезали, а другие сохранялись в новых формах и влияли на следующие поколения.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греческой культуры развивалась волнами: от дворцов и крепостей к городам-полисам, письму и общеэллинским традициям.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древнегреческой истории; учебные даты по теме
</a:t>
            </a:r>
            <a:endParaRPr lang="en-US" sz="90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греческая культура стала важной для Европы
</a:t>
            </a:r>
            <a:endParaRPr lang="en-US" sz="2461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особенно высоко ценили человека, его разум, способности и достоинство. Эта мысль позже стала одной из главных основ европейского взгляда на личность.
</a:t>
            </a:r>
            <a:endParaRPr lang="en-US" sz="1163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учили уважать законы и общественные правила. Именно поэтому их опыт стал важен для римлян, а затем и для европейских государств.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и обсуждение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греческих городах привыкали спорить, доказывать свою точку зрения и искать причины событий. Такой подход помог развитию философии, науки и обучения.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для 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архитектура, мифы и исторические рассказы греков вдохновляли художников и учёных многих веков. Через них Европа унаследовала язык идей и образов.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культура: от моря к Европе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 выросла из морских контактов, дворцов Крита, крепостей Микен и жизни полисов. Из этого опыта возникли идеи, которые изменили культуру всей Европы.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2026-06-02T02:59:49Z</dcterms:created>
  <dcterms:modified xsi:type="dcterms:W3CDTF">2026-06-02T02:59:49Z</dcterms:modified>
</cp:coreProperties>
</file>