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чувствовать, понимать и создавать настроение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зачем человеку нужна музыка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рождается из звуков, ритма, мелодии и тембра. Их сочетание делает звучание узнаваемым: оно может быть высоким или низким, тихим или громким, плавным или резким.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изображает предметы прямо, как рисунок или фотография. Она передаёт мысли, чувства и образы через звучание, поэтому её нужно не только слышать, но и чувствовать.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музыкальная мысль обычно выражена в мелодии. Ритм упорядочивает длительности звуков, а темп показывает, насколько быстро или спокойно исполняется произведение.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музыка может звучать по-разному: весело, торжественно, спокойно или тревожно. Это зависит от сочетания мелодии, ритма, темпа и способов исполнения.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вид искусства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музыку и слово. В ней особенно важны напевность, выразительный текст и мелодия, которую легко запомнить и повторить.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строится на чётком и подвижном ритме. Такая музыка помогает двигаться, поэтому в ней заметны повторяющиеся ритмические рисунки и лёгкость звучания.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уверенно и размеренно. Его ритм напоминает шаг, помогает держать строй и создаёт ощущение собранности, силы и порядка.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можно различать на слух по темпу, ритму и характеру движения. Каждый из них нужен для своей музыкальной задачи и настроения.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танец, марш: три основных музыкальных жанра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какой жанр сильнее связан с мелодией, ритмом и движением.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ведущую роль играют слово и мелодия, у танца — ритм, а у марша — ровный шаг и организованность.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материалу урока музыки; качественная оценка по 5-балльной шкале.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жанров: песня, танец и марш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клавишные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звучат при ударе или встряхивании: это барабан, бубен, треугольник. Клавишные инструменты удобны для исполнения мелодии и аккомпанемента, потому что звук извлекается нажатием клавиш.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благодаря колебанию струн: так работают скрипка, гитара, виолончель. Духовые создают звук движением воздуха, поэтому к ним относятся флейта, труба и кларнет.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инструменты: какие бывают группы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отличаются основные группы инструментов по способу звучания и характеру звука.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свой способ звукоизвлечения, поэтому инструменты отличаются не только видом, но и характером звучания.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музыке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музыкальных инструментов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человеческий голос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звучать высоко или низко, громко или тихо. Благодаря этому певец передаёт настроение и делает мелодию выразительной и запоминающейся.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петь точно, нужны правильное дыхание, чёткая дикция и умение удерживать мелодию. Эти умения развиваются постепенно, если регулярно слушать и повторять музыку.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хоре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голоса распределяются по высоте и тембру. Есть детские, женские и мужские партии, и каждая помогает создать общее звучание, где важны согласованность и слушание друг друга.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песня на уроке музыки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идеи и слов рождается готовое исполнение.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счёт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упорядочивает звуки во времени. Когда есть счёт, музыка становится понятной и легче воспринимается на слух.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чувствуем доли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доли создают движение внутри музыки. Именно они помогают удерживать ровный темп и не сбиваться при исполнении.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Ритмический рисунок запоминается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сочетания длительностей делают мелодию узнаваемой. Поэтому многие песни легко напеть даже после одного-двух прослушиваний.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ритм объединяет исполнителей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маршах чёткий ритм помогает петь вместе, двигаться согласованно и сохранять общий характер звучания.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помогает музыке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элемент может звучать по-разному в зависимости от жанра и задачи исполнения.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заметнее мелодия, в танце — ритм, в марше — темп; значит, жанр меняет музыкальный акцент.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 музыки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музыки слышны сильнее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помогает точно сохранить музыку: по знакам видно, какие звуки звучат выше или ниже, дольше или короче, а также где нужна пауза.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нотам одно и то же произведение можно исполнить снова через много лет, в другом городе и даже разными музыкантами без потери замысла.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и музыкальный текст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слушания важно попробовать коротко описать услышанное своими словами. Так развиваются память, внимание и умение сравнивать разные музыкальные образы.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повторном прослушивании стоит следить за изменениями: где музыка становится громче, где появляется контраст, а где повторяется знакомый мотив.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услышать общее настроение произведения: спокойное оно, торжественное, радостное или тревожное, и как оно меняется от начала к концу.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заметить, что звучит сильнее: мелодия, ритм, темп или тембр, а также какие инструменты или голоса выделяются на фоне остальных.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02026"/>
            <a:ext cx="4094100" cy="19446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учиться музыке и какие качества при этом развиваются.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упражнения дают устойчивый результат: музыкальные навыки развиваются постепенно и опираются друг на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успешного занятия музыкой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задания часто соединяют слушание, движение, пение и обсуждение, поэтому развивают сразу несколько умений.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слух и внимание: без них трудно точно петь, слышать инструменты и замечать выразительные детали.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 музыки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урок музыки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школьника на праздниках, концертах, линейках и спортивных событиях, помогая почувствовать общий настрой и сделать момент особенно запоминающимся.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школьника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 музыка усиливает эмоции героев, подсказывает, когда становится тревожно, радостно или смешно, и делает сюжет более выразительным.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совместном творчестве музыка помогает договариваться, двигаться в одном ритме и лучше чувствовать друг друга как часть команды.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музыкального развития ученика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от первого интереса к звукам ребёнок приходит к осознанному исполнению и собственному вкусу.
</a:t>
            </a:r>
            <a:endParaRPr lang="en-US" sz="10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разных уголках мира
</a:t>
            </a:r>
            <a:endParaRPr lang="en-US" sz="2306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память о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народные песни поют на праздниках, в дороге и во время совместной работы. В таких мелодиях слышны привычные интонации родного языка, а вместе с ними — история дома, деревни и целого народа.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который узнают с первых 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танец часто связан с чётким ритмом, движением в круге или строю и яркими костюмами. По мелодии и шагам можно узнать характер праздника: весёлый, торжественный или спокойный.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рассказывают о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любимые инструменты: где-то особенно ценят струнные, где-то духовые или ударные. Их звучание помогает сохранить особенности культуры и сделать музыку узнаваемой без слов.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качеств особенно развивает систематическое занятие музыкой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упражнения помогают одновременно тренировать слух, внимание, память, ритм и умение работать с эмоцией в звучании.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 оттенки звука, понимать настроение и выражать себя. Она развивает память, внимание и воображение, а ещё помогает школьнику становиться более собранным и творческим.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знание, чувство и творчество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2026-05-24T23:22:11Z</dcterms:created>
  <dcterms:modified xsi:type="dcterms:W3CDTF">2026-05-24T23:22:11Z</dcterms:modified>
</cp:coreProperties>
</file>