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логические операции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логики использует правила, чтобы из двух значений получить новое 0 или 1.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дополнительные логические операции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дополнительные логические операции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информатике логические операции рассматривают вместе с двоичной системой и таблицами истинности. Дополнительные операции точнее описывают условия и встречаются в проверках программ, анализе выражений и схемах электронных устройств.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Исключающее ИЛИ обозначают как XOR или символом ⊕. Операция даёт 1, только если значения двух высказываний различны: 0 и 1 или 1 и 0.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оба входа одинаковые — 0 и 0 или 1 и 1, — результат равен 0. То есть операция «срабатывает» именно на отличие, а не просто на наличие единицы.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смыслу XOR хорошо передаётся фразой: «либо одно, либо другое, но не оба сразу». Это помогает читать логические условия в задачах и программах.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Исключающее ИЛИ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Столбцы: A, B, A ⊕ B. Строки соответствуют входным наборам 0/1: 0 0 → 0; 0 1 → 1; 1 0 → 1; 1 1 → 0. Единица получается только при разных входных значениях.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истинности XOR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XOR даёт 1 ровно в двух случаях из четырёх: когда входы различаются.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истинности операции XOR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XOR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битов и «не совпадает»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XOR применяют при сравнении двоичных чисел: он показывает, в каких разрядах биты отличаются. Поэтому удобно использовать его для работы с разностью значений поразрядно.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чётности и выбор варианта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информатике XOR связывают с проверкой чётности: при нечётном числе единиц результат может стать 1. В цифровой технике XOR встречается в сумматорах и в простых схемах, где нужно выбрать один из двух вариантов.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Импликация A → B ложна только тогда, когда A = 1, а B = 0; в остальных трёх случаях она истинна.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Единственный случай ошибки происходит, когда обещание A выполняется, но B не выполняется.
</a:t>
            </a:r>
            <a:endParaRPr lang="en-US" sz="2246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истинности импликации A → B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Столбцы: A, B, A → B. Результаты для наборов входов: 0 0 → 1; 0 1 → 1; 1 0 → 0; 1 1 → 1. Главный вывод: нарушается только ситуация «если A, то B», когда B не выполняется.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истинности импликации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Импликация ложна ровно в одном случае из четырёх — когда A истинно, а B ложно.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истинности импликации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импликации в учебных задачах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импликации в учебных задачах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Импликация подходит для формулировок «если выполнено условие, то выполняется результат». Например: если введён правильный пароль, доступ разрешён.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Похожий смысл есть и в записи правил: если число делится на 2, оно чётное. В математике импликацию используют в утверждениях и теоремах, а в программировании — в проверках условий.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Эквивалентность обозначают как A ↔ B и читают как «A тогда и только тогда, когда B». Она показывает не просто связь, а совпадение смысла двух высказываний.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Эквивалентность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истинна, когда оба значения одинаковые: либо оба 0, либо оба 1. То есть одинаковая «правда/неправда» для A и B ведёт к результату 1.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значения различаются, результат равен 0. В задачах эквивалентность помогает проверять, действительно ли два условия выполняются одновременно по одному и тому же смыслу.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Столбцы: A, B, A ↔ B. Строки соответствуют входным наборам: 0 0 → 1; 0 1 → 0; 1 0 → 0; 1 1 → 1. Ключевой вывод: эквивалентность истинна только при совпадении значений.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истинности эквивалентности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↔ B даёт 1 в двух случаях из четырёх — когда входы совпадают (оба 0 или оба 1).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истинности эквивалентности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Штрих Шеффера обозначается A | B и означает отрицание операции И: не(A и B). То есть ответ равен 0 только в одном случае — когда A=1 и B=1 одновременно.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Штрих Шеффера ещё называют NAND. Он важен в логике и цифровых схемах, потому что через NAND можно построить другие элементы: например, получить И, ИЛИ и НЕ из комбинаций этой операции.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хотя бы одно из значений равно 0 (или A=0, или B=0), тогда не(A и B) становится истинным, и результат A | B равен 1. Так операция «запрещает» совместную единицу.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Штрих Шеффера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Пирса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Пирса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Пирса обозначается A ↓ B и означает отрицание операции ИЛИ: не(A или B). Поэтому результат равен 1 только тогда, когда оба входа равны 0, то есть когда A=0 и B=0.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остальных ситуациях — при A=1, или при B=1, или при A=1 и B=1 — выражение A или B становится истинным, а значит его отрицание даёт 0. Стрелка Пирса известна как NOR и широко применяется в схемах.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значение логической операции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 вычисления результата в таблицах истинности по значениям A и B и выбранной операции.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«единичных» клеток в таблице истинности, тем чаще операция возвращает 1. Это помогает быстрее выбирать логику для нужного условия в задачах.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числа единичных результатов у операций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видно: XOR и эквивалентность дают 1 ровно в половине случаев, NOR даёт 1 только при (0,0), а импликация и NAND — в трёх из четырёх наборов.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рассчитаны по таблицам истинности для бинарных операций (A, B) → результат, из 4 возможных пар.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выражения собираются из нескольких операций, например (A ⊕ B) → C или A ↔ (B ↓ C). Сначала нужно смотреть на то, что написано в скобках, потому что именно там задаётся порядок вычислений.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приоритете скобок удобно рассуждать по цепочке: выделить самую внутреннюю часть, определить её значение, заменить скобки на получившуюся 0 или 1 и продолжить дальше.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значений в скобках получаются новые 0 или 1, и только затем выполняются операции «снаружи». Если перепутать шаги, можно получить другой итоговый результат, даже при том же наборе A и B.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составные логические выражения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9 класса это особенно важно при построении таблиц истинности: сначала заполняют колонки для внутренних операций, а потом уже переходят к тем, что зависят от них напрямую.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операции в компьютере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XOR как способ «различать» биты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Представьте, что в двух регистрах сравнивают значения разрядов. XOR помогает понять, где биты отличаются: в таких местах результат становится 1, а где совпадают — 0. Поэтому эту операцию часто используют в сумматорах и проверках при сравнении битов.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NAND: универсальный кирпичик цифровых схем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Штрих Шеффера (NAND) работает так, что даёт 0 только при совместной единице на входах. На практике это удобно, потому что из NAND можно собрать другие логические элементы. В схемотехнике NAND часто применяют, когда важны компактность и стабильность построения.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NOR: «тишина» при истинности хотя бы одного входа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Пирса (NOR) возвращает 1 лишь когда оба входа равны 0. Такая логика хорошо подходит для построения простых систем управления и базовых элементов памяти. Поэтому NOR встречается в цифровых схемах и в учебных моделях построения логики.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55701"/>
            <a:ext cx="5163300" cy="2110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Операции отличаются не только обозначением, но и тем, в каких наборах A и B они возвращают 1. Ниже — краткая подсказка для быстрых ответов в таблицах истинности.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основных операций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надёжный способ не перепутать операции — помнить «особые» пары входов: у импликации единственная ошибка (1→0), у NOR единственная победа (0,0), а у XOR и эквивалентности — разные наборы для единицы.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логики, школьный курс информатики.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путать XOR с обычным ИЛИ. У XOR результат 0 появляется при (1,1) и это принципиально, а у ИЛИ там результат равен 1. Важно проверять именно пару входов.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логическими операциями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думать, что импликация A→B ложна всякий раз, когда A ложно. На самом деле при A=0 импликация всегда истинна, а единственный случай лжи — когда A=1 и B=0.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Эквивалентность тоже часто путают с операцией И. Эквивалентность проверяет совпадение значений: она даёт 1 и при (0,0), и при (1,1). Операция И даёт 1 только при одних единицах.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снизить ошибки, не полагайтесь на «ощущение» фразы. Всегда сопоставляйте выражение с правилом истинности: какие пары входов дают 0, а какие — 1, и только затем делайте вывод.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нужную операцию по смыслу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операции по тому, как звучит условие в задаче, и как должен вести себя результат.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стала точнее: итоги темы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логические операции расширяют возможности алгебры логики и позволяют точнее записывать условия. XOR, импликация, эквивалентность, штрих Шеффера и стрелка Пирса помогают решать задания 9 класса и понимать цифровые схемы.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2026-05-12T14:26:23Z</dcterms:created>
  <dcterms:modified xsi:type="dcterms:W3CDTF">2026-05-12T14:26:23Z</dcterms:modified>
</cp:coreProperties>
</file>