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формировала общество, влияла на культуру, власть и образование.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в XI–XIII вв.: ключевые темы и значение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 основа средневековой жизни в Европе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XI–XIII веках церковь объединяла население и определяла религиозные и политические нормы всего континента. Религиозные обряды и праздники были важной частью повседневности каждого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католической церкви XI–XIII вв.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приходов и монастырей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Приходские священники служили местным общинам, а монастыри и соборы были центрами духовной жизни, образования и социальной поддержки населения.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стоял папа римский, за ним следовали кардиналы, архиепископы и епископы, управлявшие областями церкви. Такая структура обеспечивала единство веры и управления.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 папы римского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XI–XIII веков расширили влияние церкви, обращая внимание на политическую жизнь и религиозное руководство Европы.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имели право созывать крестовые походы и вмешиваться в дела королевских дворов, укрепляя авторитет папства.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папы, такие как Иннокентий III, значительно усилили централизованную власть и влияние церкви на общество.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Кардиналы и выборы папы: организация конклава
</a:t>
            </a:r>
            <a:endParaRPr lang="en-US" sz="255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Кардиналы представляли высшее духовенство и отвечали за выбор нового папы во время конклава, что обеспечивало легитимность их власти и преемственность руководства.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контролировали назначение епископов и распространяли влияние церкви, поддерживая связи с политическими элитами различных европейских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могущество Католической церкви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владений поддерживал деятельность церкви, включая школы и больницы, укрепляя ее влияние в обществах.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собственность делала церковь ключевым экономическим игроком, обладавшим значительными ресурсами.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земельные реестры, XI век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доходов Католической церкви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дохода включают десятины, пожертвования, арендные платежи и сборы за обряды в разных странах Европы.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выступала как крупнейший землевладелец и финансовый институт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церковные отчеты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таинство, вводящее человека в христианскую общину, считалось необходимым для спасения души и очищения от грехов.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принятие тела и крови Христа, укрепляющее духовную связь верующего с Богом и церковью.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Таинство покаяния, позволяющее очистить душу от грехов и получить прощение, укрепляло моральное поведение христиан.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Освящение союза мужчины и женщины, рассматриваемое как священный обет и основа семьи по христианским законам.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таинства в жизни верующих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паломничества: духовные события Средневековья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как объединяющие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Рождество, Пасха, Троица и Покров были главными праздниками, собирающими городских и сельских жителей в храмах для совместных богослужений и торжеств.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паломничества в укреплении веры
</a:t>
            </a:r>
            <a:pPr algn="l" indent="0" marL="0">
              <a:lnSpc>
                <a:spcPct val="90000"/>
              </a:lnSpc>
              <a:buNone/>
            </a:pPr>
            <a:r>
              <a:rPr lang="en-US" sz="14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 святым местам, например, в Рим или Сантьяго-де-Компостела, рассматривались как духовное испытание и возможность получить благословение.
</a:t>
            </a:r>
            <a:endParaRPr lang="en-US" sz="149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влияние церковных праздников
</a:t>
            </a:r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мероприятия способствовали укреплению общины, обмену знаниями и развитию культурного обмена между регионами Европы.
</a:t>
            </a:r>
            <a:endParaRPr lang="en-US" sz="165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XI века усилила папскую власть, установив строгие правила контроля над духовенством и запретив симонию.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Григорианская реформа: причины и последствия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целибата обеспечило моральную чистоту священников и подняло авторитет церкви в 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дисциплины духовенства улучшило репутацию церкви и способствовало укреплению её независимости от светских правителей.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ослабила влияние светской власти на церковь, создав более централизованную и структурированную систему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0" y="1080631"/>
            <a:ext cx="2025600" cy="2017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3275" y="1080631"/>
            <a:ext cx="2025600" cy="2017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3200" y="1080631"/>
            <a:ext cx="2025600" cy="2017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3550" y="1080631"/>
            <a:ext cx="2025600" cy="20176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5426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бенедиктинцев, основанный Бенедиктом Нурсийским, стал образцом для многих монастырей. Монахи сосредотачивались на молитве, трудовой деятельности и учебе, влияли на духовное становление общества.
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5426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Бенедиктинцы — основатели монашеского образа жизни
</a:t>
            </a:r>
            <a:endParaRPr lang="en-US" sz="1088" dirty="0"/>
          </a:p>
        </p:txBody>
      </p:sp>
      <p:sp>
        <p:nvSpPr>
          <p:cNvPr id="15" name="Text 3"/>
          <p:cNvSpPr txBox="1"/>
          <p:nvPr/>
        </p:nvSpPr>
        <p:spPr>
          <a:xfrm>
            <a:off x="2622826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Цистерцианский орден развивал идею строгого уединения и труда. Их монастыри часто находились в удалённых местах, что позволяло сосредоточиться на аскетизме и сельском хозяйстве.
</a:t>
            </a:r>
            <a:endParaRPr lang="en-US" sz="938" dirty="0"/>
          </a:p>
        </p:txBody>
      </p:sp>
      <p:sp>
        <p:nvSpPr>
          <p:cNvPr id="16" name="Text 4"/>
          <p:cNvSpPr txBox="1"/>
          <p:nvPr/>
        </p:nvSpPr>
        <p:spPr>
          <a:xfrm>
            <a:off x="2622826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Цистерцианцы и строгая аскеза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702959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францисканцев, возглавляемый Франциском Ассизским, проповедовал бедность и заботу о нуждающихся. Они играли важную роль в помощи горожанам и расширении социальной поддержки.
</a:t>
            </a:r>
            <a:endParaRPr lang="en-US" sz="904" dirty="0"/>
          </a:p>
        </p:txBody>
      </p:sp>
      <p:sp>
        <p:nvSpPr>
          <p:cNvPr id="18" name="Text 6"/>
          <p:cNvSpPr txBox="1"/>
          <p:nvPr/>
        </p:nvSpPr>
        <p:spPr>
          <a:xfrm>
            <a:off x="4702959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Францисканцы — защитники бедных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783093" y="3720670"/>
            <a:ext cx="18861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Доминиканский орден активно участвовал в борьбе с распространением ересей. Их обучение и проповеди способствовали укреплению официального учения церкви и распространению католической веры.
</a:t>
            </a:r>
            <a:endParaRPr lang="en-US" sz="835" dirty="0"/>
          </a:p>
        </p:txBody>
      </p:sp>
      <p:sp>
        <p:nvSpPr>
          <p:cNvPr id="20" name="Text 8"/>
          <p:cNvSpPr txBox="1"/>
          <p:nvPr/>
        </p:nvSpPr>
        <p:spPr>
          <a:xfrm>
            <a:off x="6783093" y="3309506"/>
            <a:ext cx="18861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Доминиканцы и борьба с ересями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Монашеские ордена и их социальное влияние
</a:t>
            </a:r>
            <a:endParaRPr lang="en-US" sz="29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21" y="1733225"/>
            <a:ext cx="3360658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параметры четырёх орденов: год основания, основателя и главные особенности каждого, что помогает понять их роль и задачи в обществе.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орден имел уникальную миссию, формируя духовную и социальную ткань Средневековья.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церковные документы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монашеских орденов
</a:t>
            </a:r>
            <a:endParaRPr lang="en-US" sz="29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святых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повод крестовых походов — защита христианских святынь в Иерусалиме от мусульман. Папа призывал верующих объединиться для этой цели, что поддерживало религиозный единство Европы.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крестовых походов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походах участвовали разные слои общества: рыцари искали славы и земель, крестьяне надеялись на прощение грехов, монахи поддерживали духовную сторону кампаний.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крестовых походов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новых орденов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рыцарские ордена тамплиеров и госпитальеров, которые защищали христианские земли и занимались благотворительностью.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с Востоком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Расширились торговые пути, появились новые товары — пряности, шелк, которые меняли культурный облик Европы.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религиозных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усилили напряженность между христианами и мусульманами, что приводило к долгим войнам и взаимному недоверию.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духовной власти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использовало походы для расширения своего влияния и политической силы в 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архитектура и её влияние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Нотр-Дам де Пари — символ готики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Нотр-Дам впечатляет высотой арок и витражами, которые наполняют помещение светом. Это архитектурное чудо стало духовным центром Парижа.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Шартрский собор и его тайны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Шартрский собор известен своими скульптурами и цветными окнами. Его конструкция символизировала связь земного и небесного миров, объединяя религию и искусство.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 — долгострой средневековья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собора длилось веками, отражая веру и упорство городских жителей. Величественный шпиль виден издалека, привлекая паломников и туристов.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Альбигойские войны стали военной мерой против альбигойских еретиков, усилив позицию церкви в южной Франции и устранив сопротивление.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Инквизиция, учрежденная в 1231 году, занималась расследованием и наказанием еретиков, что укрепило церковное единство.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Катары и вальденсы подвергались преследованиям, что стало предупреждением для других общин и способствовало укреплению ортодоксии.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ересями и роль инквизиции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церкви в образование и культуру
</a:t>
            </a:r>
            <a:endParaRPr lang="en-US" sz="3031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центрами знания: монахи переписывали древние рукописи, сохраняя наследие античности и стимулируя обучение.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университетов способствовало систематизации знаний, развитию философии и естественных наук, формируя интеллектуальную элиту.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папством и светской властью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Григория VII с императором Генрихом IV стала ключевым событием, проявившим напряжение между духовной и светской властью.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Вормсский конкордат 1122 года закрепил разграничение ролей, установив баланс власти между церковью и империей.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утвердил учение о двенадцати таинствах, закрепив их как обязательную основу веры для всех католиков.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Введено обязательное ежегодное исповедание и причастие, что сблизило прихожан с церковными обрядами.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Усилена роль папы и церковной дисциплины, что повысило единообразие и организованность католической церкви.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решения IV Латеранского собора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наследие Католической церкви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XI–XIII веков сформировала основы образования, культуры и морали, влияние которых сохраняется в современной Европе и сегодня.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2026-05-10T14:28:45Z</dcterms:created>
  <dcterms:modified xsi:type="dcterms:W3CDTF">2026-05-10T14:28:45Z</dcterms:modified>
</cp:coreProperties>
</file>