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что узнаем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история и культуры региона — в одном маршруте.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Восточная Европа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 — это не только часть карты, но и пространство исторических связей. Её понимают через границы, реки, народы, государства и события XX 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относят к региону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32432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Чехия, Словакия, Венгрия, Румыния и Болгария чаще всего входят в список стран региона. Их объединяют соседство, общие исторические процессы и близкие культурные связи.
</a:t>
            </a:r>
            <a:endParaRPr lang="en-US" sz="7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232218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включают
</a:t>
            </a:r>
            <a:endParaRPr lang="en-US" sz="8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173088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Беларусь, Украина и Молдова обычно тоже рассматриваются как часть Восточной Европы. Здесь особенно заметно влияние соседних держав, а также переход между восточными и центральноевропейскими традициями.
</a:t>
            </a:r>
            <a:endParaRPr lang="en-US" sz="7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1972874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региона
</a:t>
            </a:r>
            <a:endParaRPr lang="en-US" sz="831" dirty="0"/>
          </a:p>
        </p:txBody>
      </p:sp>
      <p:sp>
        <p:nvSpPr>
          <p:cNvPr id="12" name="Text 6"/>
          <p:cNvSpPr txBox="1"/>
          <p:nvPr/>
        </p:nvSpPr>
        <p:spPr>
          <a:xfrm>
            <a:off x="360115" y="2913744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Балтии в разных классификациях относят либо к Восточной, либо к Северо-Восточной Европе. Это показывает, что у региона нет абсолютно жёсткой линии на карте.
</a:t>
            </a:r>
            <a:endParaRPr lang="en-US" sz="731" dirty="0"/>
          </a:p>
        </p:txBody>
      </p:sp>
      <p:sp>
        <p:nvSpPr>
          <p:cNvPr id="13" name="Text 7"/>
          <p:cNvSpPr txBox="1"/>
          <p:nvPr/>
        </p:nvSpPr>
        <p:spPr>
          <a:xfrm>
            <a:off x="360115" y="2713530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
</a:t>
            </a:r>
            <a:endParaRPr lang="en-US" sz="831" dirty="0"/>
          </a:p>
        </p:txBody>
      </p:sp>
      <p:sp>
        <p:nvSpPr>
          <p:cNvPr id="14" name="Text 8"/>
          <p:cNvSpPr txBox="1"/>
          <p:nvPr/>
        </p:nvSpPr>
        <p:spPr>
          <a:xfrm>
            <a:off x="360115" y="3654400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региона определяют не только по месту на карте. Исторические империи, языки, религии и торговые связи часто важнее, чем чисто географический подход.
</a:t>
            </a:r>
            <a:endParaRPr lang="en-US" sz="731" dirty="0"/>
          </a:p>
        </p:txBody>
      </p:sp>
      <p:sp>
        <p:nvSpPr>
          <p:cNvPr id="15" name="Text 9"/>
          <p:cNvSpPr txBox="1"/>
          <p:nvPr/>
        </p:nvSpPr>
        <p:spPr>
          <a:xfrm>
            <a:off x="360115" y="3454186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регион
</a:t>
            </a:r>
            <a:endParaRPr lang="en-US" sz="831" dirty="0"/>
          </a:p>
        </p:txBody>
      </p:sp>
      <p:sp>
        <p:nvSpPr>
          <p:cNvPr id="16" name="Text 10"/>
          <p:cNvSpPr txBox="1"/>
          <p:nvPr/>
        </p:nvSpPr>
        <p:spPr>
          <a:xfrm>
            <a:off x="360000" y="4395056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 учебниках и атласах состав Восточной Европы может немного отличаться. Для школьного курса важно запомнить основные страны и понять логику таких различий.
</a:t>
            </a:r>
            <a:endParaRPr lang="en-US" sz="731" dirty="0"/>
          </a:p>
        </p:txBody>
      </p:sp>
      <p:sp>
        <p:nvSpPr>
          <p:cNvPr id="17" name="Text 11"/>
          <p:cNvSpPr txBox="1"/>
          <p:nvPr/>
        </p:nvSpPr>
        <p:spPr>
          <a:xfrm>
            <a:off x="360000" y="4194842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списки различаются
</a:t>
            </a:r>
            <a:endParaRPr lang="en-US" sz="8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реки и климат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5997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между Балтийским, Чёрным и Адриатическим морями. Такое положение сделало его важным связующим пространством между Севером, Югом и Востоком Европы.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2059941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пути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занимает огромную территорию и облегчает передвижение людей, армий и торговых караванов. Поэтому здесь издавна было много путей и пересечений.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3759908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Карпаты и Балканы создают более сложный рельеф. Горные районы влияли на расселение людей, защиту границ и развитие отдельных местных культур.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5459870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Дунай, Днепр, Висла и Днестр были естественными дорогами для торговли и общения. Вдоль рек возникали города, крепости и важные исторические центры.
</a:t>
            </a:r>
            <a:endParaRPr lang="en-US" sz="1002" dirty="0"/>
          </a:p>
        </p:txBody>
      </p:sp>
      <p:sp>
        <p:nvSpPr>
          <p:cNvPr id="17" name="Text 6"/>
          <p:cNvSpPr txBox="1"/>
          <p:nvPr/>
        </p:nvSpPr>
        <p:spPr>
          <a:xfrm>
            <a:off x="715982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целом умеренный, но к востоку становится холоднее и суше. Это отражается на сельском хозяйстве, плотности населения и повседневной жизни.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столицы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4" name="Text 2"/>
          <p:cNvSpPr txBox="1"/>
          <p:nvPr/>
        </p:nvSpPr>
        <p:spPr>
          <a:xfrm>
            <a:off x="657775" y="13113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Варшава, Прага и Братислава расположены в западной части региона и хорошо показывают, как близко здесь соседствуют разные исторические земли и современные государства.
</a:t>
            </a:r>
            <a:endParaRPr lang="en-US" sz="902" dirty="0"/>
          </a:p>
        </p:txBody>
      </p:sp>
      <p:sp>
        <p:nvSpPr>
          <p:cNvPr id="15" name="Text 3"/>
          <p:cNvSpPr txBox="1"/>
          <p:nvPr/>
        </p:nvSpPr>
        <p:spPr>
          <a:xfrm>
            <a:off x="657775" y="20119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юг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Будапешт, Бухарест и София представляют центральную и южную части Восточной Европы. Эти города стали крупными политическими и культурными центрами своих стран.
</a:t>
            </a:r>
            <a:endParaRPr lang="en-US" sz="902" dirty="0"/>
          </a:p>
        </p:txBody>
      </p:sp>
      <p:sp>
        <p:nvSpPr>
          <p:cNvPr id="16" name="Text 4"/>
          <p:cNvSpPr txBox="1"/>
          <p:nvPr/>
        </p:nvSpPr>
        <p:spPr>
          <a:xfrm>
            <a:off x="657775" y="27125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Киев и Кишинёв помогают увидеть восточное ядро региона. Их положение связано с большими равнинами, реками и долгой историей приграничных территорий.
</a:t>
            </a:r>
            <a:endParaRPr lang="en-US" sz="902" dirty="0"/>
          </a:p>
        </p:txBody>
      </p:sp>
      <p:sp>
        <p:nvSpPr>
          <p:cNvPr id="17" name="Text 5"/>
          <p:cNvSpPr txBox="1"/>
          <p:nvPr/>
        </p:nvSpPr>
        <p:spPr>
          <a:xfrm>
            <a:off x="657775" y="34131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Вильнюс, Рига и Таллин находятся у Балтийского моря. Их столицы показывают, как морские связи влияли на торговлю, архитектуру и международные контакты.
</a:t>
            </a:r>
            <a:endParaRPr lang="en-US" sz="902" dirty="0"/>
          </a:p>
        </p:txBody>
      </p:sp>
      <p:sp>
        <p:nvSpPr>
          <p:cNvPr id="18" name="Text 6"/>
          <p:cNvSpPr txBox="1"/>
          <p:nvPr/>
        </p:nvSpPr>
        <p:spPr>
          <a:xfrm>
            <a:off x="657775" y="41137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столиц помогает быстро запомнить страны и их соседей. По карте легче понять, какие государства имеют выход к морям, а какие находятся глубже внутри континента.
</a:t>
            </a:r>
            <a:endParaRPr lang="en-US" sz="9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регион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Славянское большинство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Польский, чешский, словацкий, украинский и белорусский языки похожи между собой, потому что относятся к славянской группе. Через них можно увидеть общую историю и родственные корни народов региона.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Южнославянские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Болгарии, Сербии и Хорватии тоже широко распространены славянские языки, но каждая страна развивала собственную письменную традицию, школьное образование и литературную культуру.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Финно-угорские, балтийские и романские языки напоминают, что Восточная Европа никогда не была однообразной. Переселения, границы и соседство народов создали сложную языковую карту.
</a:t>
            </a:r>
            <a:endParaRPr lang="en-US" sz="10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двигались люди и товары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соединяли центры власти и торговли, а вместе с ними — разные культуры и рынки.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412951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24389"/>
            <a:ext cx="350400" cy="28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35827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31839"/>
            <a:ext cx="350400" cy="3114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как влиял на регион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Византии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влияние заметно в православной традиции, иконописи и старых письменных системах. Оно особенно сильно сказалось на юго-востоке региона, где религия и искусство развивались вместе.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надолго изменила южные земли региона. Её влияние отразилось на границах, городах, архитектуре и смешении культур в пограничных областях.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повлияла на городское самоуправление, школы, университеты и право. Через торговлю и образование восточноевропейские города перенимали новые идеи и формы организации жизни.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границы сделали регион особенно разнообразным. В соседних землях могли жить разные народы, говорить на разных языках и сохранять свои обычаи веками.
</a:t>
            </a:r>
            <a:endParaRPr lang="en-US" sz="9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разделы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империи определяли не только границы, но и жизнь людей: налоги, службу, язык управления и устройство городов.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регион был политически разделён между несколькими центрами силы, поэтому его история развивалась неравномерно.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историческим картам Восточной Европы, Новое время
</a:t>
            </a:r>
            <a:endParaRPr lang="en-US" sz="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национального подъёма в Европе.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год, когда идеи языка, свободы и собственного государства особенно усилились по всему региону.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Европы: революции 1848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1914–1918: новые границы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империй на карте появились новые государства и спорные рубежи. Для Восточной Европы это означало и надежды на самостоятельность, и трудный поиск устойчивых границ.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1918 году старый имперский порядок исчез, а политическая карта региона стала намного более пёстрой и нестабильной.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Европы после Первой мировой войны; Encyclopaedia Britannica, разделы о распаде Российской, Австро-Венгерской, Османской и Германской империй.
</a:t>
            </a:r>
            <a:endParaRPr lang="en-US" sz="4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закончилась война, но её гуманитарные последствия ещё долго ощущались в Восточной Европе.
</a:t>
            </a:r>
            <a:endParaRPr lang="en-US" sz="2253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затронула почти каждую семью: города были разрушены, людей угоняли в лагеря и эвакуировали, а судьбы миллионов резко менялись.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статьи о Второй мировой войне и её последствиях в 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 Европе на десятилетия оказался поделен на два лагеря.
</a:t>
            </a:r>
            <a:endParaRPr lang="en-US" sz="2886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Европа оказалась разделена на две политические системы, и это определяло жизнь людей, границы возможностей и международные отношения.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статьи о холодной войне и послевоенном устройстве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перемен 1989 года к новым государствам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политической карты Восточной Европы до и после 1989 года по данным исторических карт и хроники событий.
</a:t>
            </a:r>
            <a:endParaRPr lang="en-US" sz="8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речь идёт о двух разных объединениях с разными задачами.
</a:t>
            </a:r>
            <a:endParaRPr lang="en-US" sz="2883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и общая безопасность стали особенно важны после 1990-х, когда страны региона начали активнее сотрудничать с Западной Европой.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Европейского союза и НАТО: общие сведения об организациях.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повседневная жизнь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экономика региона связана с повседневной жизнью: работой, учебой, поездками и цифровыми сервисами.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разнообразна: традиционные отрасли соседствуют с современными услугами и технологиями.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национальных статистических служб стран региона.
</a:t>
            </a:r>
            <a:endParaRPr lang="en-US" sz="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окна в культуру региона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танцы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в Восточной Европе — это не музейный экспонат, а часть праздников и семейных обрядов. Узоры, цвета и фасоны отличаются от страны к стране, но везде они помогают подчеркнуть связь с родной землёй и с поколениями, которые жили до нас.
</a:t>
            </a:r>
            <a:endParaRPr lang="en-US" sz="1026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и музыке региона часто слышны и деревенские мотивы, и городской ритм. Писатели и композиторы обращались к истории, войнам, юмору и повседневной жизни, поэтому их произведения помогают понять характер стран не только через факты, но и через чувства.
</a:t>
            </a:r>
            <a:endParaRPr lang="en-US" sz="1019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деревянное зодчество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церкви и старые храмы часто стоят в небольших городах и деревнях, где особенно заметно переплетение веры, истории и местной памяти. Такие здания рассказывают о жизни общин не хуже учебника: по ним можно увидеть, как менялись традиции и вкусы разных эпох.
</a:t>
            </a:r>
            <a:endParaRPr lang="en-US" sz="10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вклад стал частью общего европейского наследия.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известных имени показывают, как сильно регион повлиял на науку, медицину, литературу и гуманизм в Европе.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премия: официальная база лауреатов; биографические справки о Марии Склодовской-Кюри, Януше Корчаке, Милане Кундере и Иво Андриче.
</a:t>
            </a:r>
            <a:endParaRPr lang="en-US" sz="8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называют три группы трудностей: демографические, экологические и экономические.
</a:t>
            </a:r>
            <a:endParaRPr lang="en-US" sz="2355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особенно заметны демографические изменения: в ряде стран население стареет, а молодёжь чаще уезжает учиться и работать в крупные города или за границу.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ОЭСР и национальные статистические обзоры стран Восточной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единая в разнообразии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 — это не одна схема на карте, а множество соседних историй. Здесь вместе существуют разные языки, веры и пути развития, а общий опыт войн, реформ и интеграции помогает понять регион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2026-07-27T01:51:58Z</dcterms:created>
  <dcterms:modified xsi:type="dcterms:W3CDTF">2026-07-27T01:51:58Z</dcterms:modified>
</cp:coreProperties>
</file>