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В.М. Шукшин: писатель, режиссёр, актёр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человеке, который сумел рассказать о жизни просто и точно.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 время перемен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жил в эпоху, когда деревня менялась, а города росли. Люди часто уезжали, начинали жизнь заново и искали своё место. Эти перемены стали важным фоном его рассказов и фильмов.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родное село Сростки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Шукшин родился 25 июля 1929 года в селе Сростки Алтайского края. С детства он видел крестьянский труд, слышал живую сельскую речь и впитывал народные традиции.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жила трудно: в 1930-е годы отец был репрессирован. Это рано приучило будущего писателя к переживаниям обычных людей, к вниманию к их бедам и стойкости.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Деревенское детство стало для Шукшина не просто воспоминанием, а источником сюжетов, характеров и интонаций. Позже именно из этого опыта выросли многие его книги и фильмы.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профессии: труд, служба и учёба
</a:t>
            </a:r>
            <a:endParaRPr lang="en-US" sz="334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ВГИК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1954 году он приехал в Москву и поступил во ВГИК. Учёба у Михаила Ромма помогла ему соединить литературный дар с интересом к кино и сценическому образу.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юность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Шукшин работал в колхозе и на заводе, а затем служил на флоте. Эти годы дали ему опыт настоящей жизни и уважение к простому труду.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творческая биография Шукшина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жизненный опыт постепенно превращался в творчество.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1600" y="15405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передаёт разговоры так, будто слышит их в обычной жизни. Короткие реплики, точные интонации и простые слова делают героев убедительными и узнаваемыми.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умеет соединять юмор и грусть. Даже забавная история у него часто приводит к важному вопросу о совести, достоинстве и выборе человека.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ёмкий сюжет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происходит один спор, один поступок или один неожиданный поворот. Этого хватает, чтобы показать характер героя и его внутреннее состояние.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писательской манеры
</a:t>
            </a:r>
            <a:endParaRPr lang="en-US" sz="3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повторяются в рассказах, повестях и фильмах, поэтому творчество Шукшина легко узнаётся.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 В. М. Шукшина, 1960–1970-е годы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Шукшина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темах важен человек в момент внутреннего решения — именно это делает тексты близкими читателю.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«Чудики» в рассказах Шукшина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«Чудики» часто выглядят странными только на первый взгляд. Их наивность, доверчивость и доброта показывают, что человек может оставаться честным и свободным даже в непростых обстоятельствах.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таких героев Шукшин напоминает: настоящая ценность — не в успехе и важности, а в душевной чистоте, тепле к людям и верности собственной совести.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744964"/>
            <a:ext cx="4133400" cy="19755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Шукшина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примеры книг и произведений, которые показывают разные стороны его творчества.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работал в разных жанрах, но везде писал о человеке, его характере и нравственном выборе.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В. М. Шукшина; даты публикации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290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 — «Живёт такой парень»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крупный успех Шукшина в режиссуре. Фильм сразу показал его умение видеть в обычной жизни юмор, характер и живую речь.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005525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 — «Ваш сын и брат»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драме особенно заметны семейные отношения, напряжение между людьми и внимание к внутреннему миру героя.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3815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1969 — «Странные люди»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продолжила тему непростых, но очень человеческих судеб. Шукшин показывает героев с сочувствием и без насмешки.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470775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1972 — «Печки-лавочки»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соединяет дорогу, деревенский быт и наблюдения за характером людей. Здесь много мягкого юмора и узнаваемых ситуаций.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203400" y="2224975"/>
            <a:ext cx="1557000" cy="20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1974 — «Калина красная»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работ Шукшина. В ней особенно ясно звучат темы вины, надежды и хрупкой возможности начать жизнь заново.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в кино как режиссёр
</a:t>
            </a:r>
            <a:endParaRPr lang="en-US" sz="3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использовал жанр как способ по-разному говорить о простом человеке и его судьбе.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фильмам В. М. Шукшина: «Печки-лавочки» (1972), «Ваш сын и брат» (1965), «Калина красная» (1974).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разнообразие фильмов Шукшина
</a:t>
            </a:r>
            <a:endParaRPr lang="en-US" sz="302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лирики к драме и трагедии меняется интонация, но неизменным остаётся нравственный взгляд автора.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актёрской игры Шукшина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выразительность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не перегружал роль внешними эффектами. Его герои говорили и двигались просто, но в этой простоте чувствовались напряжение, внутренний конфликт и подлинность переживания.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ранимость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он убедительно показывал людей, в которых соседствуют твёрдость и уязвимость. Такой образ делал персонажей живыми и понятными зрителю без длинных объяснений.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интонации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небольших сценах Шукшин сохранял естественную речь и точный взгляд на человека. Поэтому его актёрские работы воспринимаются как продолжение его литературного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центр романа «Любавины»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меняется вместе со страной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семейная история не замкнута сама на себе: она связана с переменами в деревне и в стране. Через повседневные заботы и споры Шукшин показывает, как большие события входят в жизнь обычных людей и меняют их выбор.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роде и ответственность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важны не только личные чувства, но и то, что они получили от предков. Память о семье становится нравственной опорой, а иногда и испытанием, потому что от неё зависит, сохранит ли человек честь и связь с близкими.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внутри одной семьи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показывает, что самые трудные решения часто рождаются не на поле боя, а в доме, среди родных. Разные взгляды на жизнь, характеры и обиды делают семейную тему особенно напряжённой и очень человеческой.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повести «Калина красная»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этапы повести показывают движение от ошибки к надежде и снова к трагедии.
</a:t>
            </a:r>
            <a:endParaRPr lang="en-US" sz="338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язык Шукшина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использует живую разговорную речь. Реплики звучат так, будто их произносят реальные люди, поэтому персонажи сразу узнаются по голосу и интонации.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встречаются пословицы, прибаутки и диалектные слова. Они не украшают речь искусственно, а помогают передать деревенскую среду и характер говорящего.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любит короткие фразы и точные бытовые детали. Благодаря этому даже небольшой эпизод выглядит правдивым и легко представляется как сцена из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словами у него часто скрыт серьёзный смысл. Смешное может переходить в грустное, а обычный разговор — в размышление о совести и достоинстве.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11316"/>
            <a:ext cx="3856200" cy="15254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прижизненного и посмертного признания.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пришло как в кино, так и в литературе; память о Шукшине сохраняется и сегодня.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наградах и культурной памяти В. М. Шукшина.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Шукшина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0056" y="15339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у Шукшина — это не просто географическое место. Это пространство, где сформировались его взгляд на людей, чувство справедливости и уважение к простой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образов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Алтайская жизнь дала Шукшину язык, характеры и сюжеты. Поэтому родные места в его произведениях ощущаются не как фон, а как часть внутреннего мира героев.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Сростки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Сростки стало важной точкой его биографии и памяти. Оно связано и с детством писателя, и с теми образами, которые позже вошли в его книги и фильмы.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в мире Шукшина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Шукшин остаётся современным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Его герои похожи на людей, которых можно встретить и сегодня: они сомневаются, спорят и хотят быть услышанными. В их поступках легко узнать школьные переживания, семейные конфликты и стремление к справедливости.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Шукшин говорит о вещах, которые не устаревают: честность, уважение, память о близких, умение отвечать за свой выбор. Именно поэтому его книги и фильмы помогают подросткам лучше понимать себя и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Шукшина характер раскрывается через поступок, спор или короткую реплику, а не через длинные объяснения.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рассказов и повестей В. М. Шукшина.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качества героев Шукшина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остаются доброта и стремление к правде, но именно сочетание качеств делает героев живыми и противоречивыми.
</a:t>
            </a:r>
            <a:endParaRPr lang="en-US" sz="11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Шукшин: писатель, который слышал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Шукшин оставил в русской культуре редкий пример единства слова, кадра и живого характера. Его произведения помогают увидеть в обычной жизни сложные вопросы совести, семьи, памяти и человеческого достоинства.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2026-05-22T21:02:57Z</dcterms:created>
  <dcterms:modified xsi:type="dcterms:W3CDTF">2026-05-22T21:02:57Z</dcterms:modified>
</cp:coreProperties>
</file>