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«Diploma» на уроке английского языка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делать красивый английский диплом для школьных наград.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понятна детям: награды, похвала и праздник уже знакомы. Слово diploma помогает изучать английский через радостные школьные ситуации и простые выражения: award, winner, well done, congratulations.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диплом — хорошая тема для урока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diploma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Diploma — это грамота или документ, который вручают за успех, участие или победу. Для ребёнка это понятное слово, связанное с приятным и торжественным событием.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рядом с diploma часто встречаются certificate, award и prize. Они помогают говорить о наградах по-разному, но в простой и ясной форме.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diploma звучит празднично и сразу настраивает на серьёзный, но радостный тон. Поэтому оно хорошо подходит для красивого школьного проекта и маленького праздника.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младшим школьникам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учеников начальной школы это слово удобно: оно короткое, запоминается и связано с успехом. Такой английский сразу кажется полезным и настоящим, а не только из учебника.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диплом на английском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бланке обычно крупно пишут Diploma, Certificate of Achievement или Award. Такой заголовок сразу показывает, что документ связан с награждением и выглядит официально.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для 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 дипломе есть слова name, date и signature. Они помогают аккуратно указать имя, дату вручения и подпись, чтобы документ был завершённым и 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украшения используют рамку, звёзды, ленты и яркие цвета. Эти детали делают диплом нарядным, но не перегружают его, если всё оформлено аккуратно.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школьный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показать пример с крупным заголовком и короткой надписью. Такой вариант легко прочитать, а ребёнку проще представить, как сделать свой собственный диплом.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школьный диплом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на уроке английского языка для создания аккуратного диплома.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831" y="14006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16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16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26390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по теме награждения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Diploma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грамоту или документ о награде. Оно помогает назвать сам результат работы и делает текст на бланке более официальным и торжественным.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Certificate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Certificate тоже связано с награждением и успехом. Его удобно использовать, когда нужно показать, что ученик получил признание за старание, участие или хорошую работу.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Prize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Prize — это приз, то есть награда за победу или успех. Слово короткое и заметное, поэтому его легко прочитать и включить в простой школьный текст.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Winner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Winner означает победителя. Оно особенно подходит для конкурса или соревнования и помогает сделать диплом более радостным, как маленькую открытку с победой.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class напоминают, где вручают диплом: в школе, в классе, на празднике или после задания. Такие слова связывают английский текст с привычной жизнью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делать проект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слова, пишет имя и аккуратно оформляет свой диплом. Именно он решает, какие фразы подойдут лучше всего, чтобы работа получилась понятной и красивой.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подсказывает правильные английские слова и помогает прочитать текст без ошибок. Он следит, чтобы фразы были простыми, а задание соответствовало уровню 4 класса.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могут помочь подготовить материалы и проверить аккуратность оформления. Но главное — чтобы текст и идея диплома остались работой самого ребёнка, а не 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текст на дипломе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 дипломе не должен быть длинным. Нескольких слов достаточно, чтобы было понятно, кого награждают и за что этот человек получает свою маленькую победу.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имя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обязательно пишут имя ученика. Так диплом становится личным и особенно приятным, потому что сразу видно, кому адресованы добрые слова.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причина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обычно указывают причину награждения: за успех, участие, хорошую работу или старание. Это помогает сделать поздравление честным и конкретным.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тёплая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хорошо добавить Congratulations! , Well done! или For your success. Такие слова звучат дружелюбно и делают диплом радостным, как маленький праздник на бумаге.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английские слова для диплома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отбора слов и фраз для короткого школьного диплома на 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оформления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диплом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чистый лист, рядом карандаш, фломастеры и линейка. Немного дальше — безопасные ножницы, чтобы вырезать рамку или детали украшения. Всё выглядит как маленькая мастерская, где рождается аккуратный школьный диплом.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вариант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компьютера открыт текстовый редактор, а рядом виден образец диплома с английским заголовком. Ребёнок может набирать имя, дату и короткую фразу, а потом распечатать готовую работу без лишней суеты.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аккуратного английского письма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буквы спокойно и одинаково по размеру. Когда строка аккуратная, текст легче читать, а диплом выглядит нарядно и по-настоящему празднично для любого ученика.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имя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ученика нужно писать без изменений на всём бланке. Если в одном месте ошибка, диплом сразу теряет аккуратность, поэтому лучше проверить написание ещё до оформления.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английские слова с образцом, чтобы не перепутать похожие буквы, например a и o, i и e. Такая проверка помогает избежать смешных опечаток.
</a:t>
            </a:r>
            <a:endParaRPr lang="en-US" sz="829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 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лист, ровные строки и короткие фразы делают работу опрятной. На маленьком дипломе лучше оставить только самое важное: имя, причину награды и добрые слова.
</a:t>
            </a:r>
            <a:endParaRPr lang="en-US" sz="8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окончательным вариантом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тем, как диплом можно считать готовым.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на английском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поздравление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Congratulations on your success! звучит торжественно и очень дружелюбно. Она подходит, когда хочется подчеркнуть старание ученика и порадоваться его маленькой победе.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похвала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Well done! легко читать и запоминать, поэтому оно особенно удобно для 4 класса. Оно подходит почти к любому школьному дипломy и не перегружает текст.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wishes! помогает завершить текст мягко и красиво. Такая фраза делает диплом более праздничным, а саму надпись — вежливой и приятной для чтения.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теме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good work! и For participation! ясно показывают, за что вручается диплом. Эти короткие выражения помогают связать английские слова с конкретным школьным событием.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маленького текста для диплома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Diploma вверху сразу задаёт торжественный тон. Крупный заголовок помогает быстро понять, что перед нами не обычный лист, а праздничный школьный бланк.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diploma is for Anna делает текст личным и понятным. В таком варианте сразу видно, кому вручается награда, и это особенно важно для детского диплома.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For good work in English объясняет, за что получен диплом. Она короткая, ясная и подходит для младших школьников, которым нужны простые и знакомые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Congratulations! завершает текст радостно и дружелюбно. Оно звучит как поздравление от учителя и делает весь диплом маленьким, но очень заметным праздником.
</a:t>
            </a:r>
            <a:endParaRPr lang="en-US" sz="9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такой проект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помогает выучить новые английские слова не по списку, а в деле. Когда слово сразу появляется на красивом дипломе, его легче вспомнить и правильно прочитать.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ребёнок учится делать ровные буквы, не спешить и следить за чистотой листа. Аккуратность здесь важна не меньше, чем правильный ответ.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Составлять 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видит, как из нескольких простых слов получается понятный текст. Это полезно для 4 класса, потому что длинные и сложные предложения пока не нужны.
</a:t>
            </a:r>
            <a:endParaRPr lang="en-US" sz="82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по шагам
</a:t>
            </a:r>
            <a:pPr algn="l" indent="0" marL="0">
              <a:lnSpc>
                <a:spcPct val="115000"/>
              </a:lnSpc>
              <a:buNone/>
            </a:pPr>
            <a:r>
              <a:rPr lang="en-US" sz="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приучает выполнять задания последовательно: сначала слова, потом текст, затем оформление и проверка. Такой порядок помогает не терять имя, дату и главное поздравление.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черновика к готовому дипломе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первой записи до аккуратного итогового бланка.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лучше избегать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маленьком дипломе длинные предложения выглядят тяжело и загромождают лист. Лучше оставить короткие фразы, чтобы текст читался легко и выглядел празднично.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маленькие буквы трудно прочитать даже взрослому. Для детского диплома важны крупный, ровный шрифт и достаточно свободного места между строками.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имени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написанное имя сразу бросается в глаза и портит впечатление от работы. Чтобы этого не случилось, имя лучше проверить несколько раз по образцу.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бланке слишком много рисунков и деталей, главное сообщение теряется. Для диплома лучше выбрать несколько аккуратных элементов, а не устраивать бумажный салют.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0225" y="3061088"/>
            <a:ext cx="2572500" cy="16103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диплом вручают на уроках и праздниках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конкурсы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конкурсах диплом отмечает старание и успех ученика. В этот момент особенно приятно услышать аплодисменты и увидеть, как работа приносит радость всей группе.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классных праздников диплом становится частью хорошего настроения. Он помогает сделать поздравление личным и запоминающимся, даже если это маленькое мероприятие.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олимпиад и интересных учебных заданий диплом подчёркивает, что старание было замечено. Для ребёнка это важный знак, что его труд действительно ценят.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концертов и творческих выступлений диплом особенно уместен, потому что он завершает праздник. Такой листочек приятно держать в руках и показывать родным.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814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момент вручения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диплом передают ученику, он становится не просто бумагой, а памятным результатом работы. Именно поэтому момент вручения всегда выглядит торжественно и очень тепло.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аккуратный бланк с короткими английскими фразами может передать радость награждения, если в нём есть имя, дата и тёплые слова.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диплом уже передаёт радость успеха.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проекта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проекта «Diploma»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показывает, что английское слово diploma можно превратить в красивый школьный результат. Простые слова, аккуратное оформление и внимательная проверка делают диплом понятным, радостным и по-настоящему детским.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2026-05-30T10:56:21Z</dcterms:created>
  <dcterms:modified xsi:type="dcterms:W3CDTF">2026-05-30T10:56:21Z</dcterms:modified>
</cp:coreProperties>
</file>