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Ноосфера: биосфера, человек и разумное преобразование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человека меняет биосферу и определяет будущее Земли.
</a:t>
            </a:r>
            <a:endParaRPr lang="en-US" sz="2883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идеи к научной концепции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ноосферы возникло в философской мысли, но научное содержание ему придал В. И. Вернадский. Он связал развитие разума, науки и организованной деятельности общества с новым состоянием биосферы.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0409" y="1424067"/>
            <a:ext cx="2796909" cy="31929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 И. Вернадский и научное значение концепции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Планетарная роль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Вернадский рассматривал человечество как геологическую силу, способную изменять оболочки Земли. Его подход показал, что деятельность общества влияет на планету сопоставимо с крупными природными процессами.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Биогеохимическая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опиралась на биогеохимию и учение о живом веществе. Вернадский показал, что живые организмы участвуют в преобразовании вещества и энергии, а значит, формируют облик биосферы.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49745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как фактор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подчеркивал, что научная мысль и международный обмен знаниями превращают стихийное воздействие на природу в осознанное управление средой. Именно в этом виделся путь к ноосфере.
</a:t>
            </a:r>
            <a:endParaRPr lang="en-US" sz="1045" dirty="0"/>
          </a:p>
        </p:txBody>
      </p:sp>
      <p:sp>
        <p:nvSpPr>
          <p:cNvPr id="14" name="Text 5"/>
          <p:cNvSpPr txBox="1"/>
          <p:nvPr/>
        </p:nvSpPr>
        <p:spPr>
          <a:xfrm>
            <a:off x="333590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природы и 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Вернадского человек не отделён от природы: общество, экономика и экосистемы образуют единую систему. Поэтому развитие цивилизации должно учитывать пределы биосферы и ответственность за её сохранение.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как основа ноосферы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оболочка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включает все экосистемы планеты, где организмы связаны между собой и с неживой средой. В ней непрерывно идут круговороты веществ, поддерживающие устойчивость жизни.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стадия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Ноосфера не заменяет биосферу, а возникает внутри неё как качественно новое состояние. В этом состоянии решающим становится не только природный отбор, но и разумная деятельность человека.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Биология, экология и география помогают увидеть, как климат, рельеф, вода, почвы и живые организмы образуют единую систему. Нарушение одного звена отражается на всей биосфере.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целого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понимания темы важно представлять Землю как взаимосвязанный комплекс природы, городов, науки и хозяйства. Именно в таком контексте проявляется масштаб воздействия человека на планету.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формирования идеи ноосферы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 научное понимание биосферы постепенно подводило к концепции ноосферы и её современному экологическому смыслу.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наука описывает планету и влияние человека, тем сильнее идея ноосферы становится практической, а не только философской.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Научно-исторические обзоры по работам В. И. Вернадского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антропогенного влияния на планету во второй половине XX 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рост урбанизации и энергопотребления усилил давление на экосистемы, транспорт, водные ресурсы и климатические процессы.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середины XX века влияние человека стало глобальным: рост населения и экономики сопровождался заметным увеличением нагрузки на биосферу.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Our World in Data; UN DESA; Global Carbon Project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65125"/>
            <a:ext cx="603375" cy="48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5455" y="2065125"/>
            <a:ext cx="603375" cy="48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1" y="3725508"/>
            <a:ext cx="555401" cy="44432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78401" y="3677070"/>
            <a:ext cx="473547" cy="5411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85051" y="3677070"/>
            <a:ext cx="541197" cy="54119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перехода к ноосфере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коммуникация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быстро распространяются через международные журналы, конференции и цифровые платформы. Это ускоряет совместное решение глобальных проблем и делает науку общественно значимым ресурсом.
</a:t>
            </a:r>
            <a:endParaRPr lang="en-US" sz="1277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образования, тем легче понимать экосистемные связи, оценивать последствия решений и выбирать ответственное поведение. Образование становится условием экологической культуры.
</a:t>
            </a:r>
            <a:endParaRPr lang="en-US" sz="1277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взаимосвязь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страны связаны транспортом, связью, энергосетями и цифровой инфраструктурой. Такая зависимость требует согласованных действий и делает экологические риски по-настоящему общими.
</a:t>
            </a:r>
            <a:endParaRPr lang="en-US" sz="1059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на основе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климата, почв, воды и биоразнообразия помогает принимать решения не вслепую, а с учетом доказательств. Это снижает вероятность разрушительных ошибок в природопользовании.
</a:t>
            </a:r>
            <a:endParaRPr lang="en-US" sz="1135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ноосфере связан с признанием ограниченности ресурсов и необходимости международного сотрудничества. В центре внимания оказываются не только текущие выгоды, но и интересы будущих поколений.
</a:t>
            </a:r>
            <a:endParaRPr lang="en-US" sz="10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ноосфера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переход от научного прогресса к сознательному управлению отношениями общества и биосферы.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новый ландшафт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Агломерации разрастаются, меняя рельеф, потоки воды и воздуха, а также структуру земель вокруг себя. На спутниковых снимках особенно заметны световые пятна, транспортные коридоры и плотная застройка — след повседневной человеческой активности.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дороги и переработанные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инфраструктура превращают природные территории в управляемые пространства. Вместе с ростом урожайности это часто ведёт к сокращению местообитаний, упрощению экосистем и снижению численности многих видов.
</a:t>
            </a:r>
            <a:endParaRPr lang="en-US" sz="827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след 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Промышленность, энергетика и транспорт изменяют состав атмосферы и режимы круговорота веществ. Поэтому влияние человека уже сопоставимо с крупными природными факторами, а сохранение устойчивости экосистем становится научной и практической задачей.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геологическая и биологическая сила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Угрозы, препятствующие становлению ноосферы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различаются по природе, но усиливают друг друга: экологические проблемы часто обостряются социальным неравенством и слабым международным сотрудничеством.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климатических и экосистемных угроз — главный шаг к устойчивому развитию; без него ноосфера остаётся незавершённой.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экспертная оценка по материалам глобальных экологических докладов ООН и IPBES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образование как основа ноосферного развития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9644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грамотность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отличать проверенные знания от мнений, понимать причины экологических явлений и видеть связь между биосферой, здоровьем человека и качеством среды обитания.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879009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нужен для оценки экологических решений, анализа рекламы и технологий, а также для понимания того, какие последствия влечет каждое вмешательство в природу.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0232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Междисциплинарный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Ноосферу нельзя объяснить только биологией: важны география, экология, химия, обществознание и экономика, потому что природные и социальные процессы развиваются вместе.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879009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как 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цифровые платформы формируют привычку учиться на фактах, участвовать в экологических проектах и принимать ответственные решения в быту и общественной жизни.
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8053" y="1426907"/>
            <a:ext cx="4246719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Ноосферные идеи в современной повестке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 разные направления современной политики и науки снижают нагрузку на биосферу и поддерживают долгосрочное развитие.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направления объединяет общий принцип: развитие должно уменьшать давление на биосферу и повышать способность общества жить в пределах экологических ограничений.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международные экологические и научные программы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как инструмент ноосферы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мониторинг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Спутники, датчики и цифровые карты позволяют наблюдать за лесами, водоемами и атмосферой почти в реальном времени, быстрее замечая угрозы и реагируя на них.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рисков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 помогают прогнозировать загрязнение, изменение климата и нагрузку на ресурсы, чтобы управленческие решения опирались не на догадки, а на анализ данных.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энергетика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панели, ветроустановки и другие низкоуглеродные технологии снижают зависимость от ископаемого топлива и уменьшают выбросы, связанные с хозяйственной деятельностью.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технология становится ноосферной только тогда, когда ее используют ответственно: с учетом экологических ограничений, безопасности людей и долгосрочных последствий для природы.
</a:t>
            </a:r>
            <a:endParaRPr lang="en-US" sz="10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экологии, экономики и общества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использует условную шкалу 1–10 и показывает не точные измерения, а сравнительную логику трех моделей развития общества.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эффективность ресурсов и сохранность экосистем, тем ниже экологические потери и устойчивее качество жизни в долгосрочной перспективе.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моделей развития на основе принципов экологической экономики и устойчивого развития
</a:t>
            </a:r>
            <a:endParaRPr lang="en-US" sz="10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Целей устойчивого развития задают общий ориентир для ответственного поведения человека и общества.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международный ориентир связывает личные решения с глобальными задачами: сокращением неравенства, защитой природы и ответственным потреблением.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Объединенных Наций, Цели устойчивого развития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ноосферному образу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схемы основана на связи повседневных привычек, общественных инициатив и снижения нагрузки на биосферу.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 ограничения концепции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9644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финальное 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Ноосфера — это прежде всего научно-философская модель. Она описывает направление развития, но не означает, что Земля уже достигла гармонии между обществом и природой.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879009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возможностей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 имеют неодинаковый доступ к технологиям, образованию и ресурсам, поэтому движение к ноосфере идет неравномерно и часто сопровождается конфликтом интересов.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0232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не нейтральна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по себе прогресс не гарантирует уменьшения ущерба: новые технологии могут повышать потребление, усиливать загрязнение и создавать дополнительные экологические риски.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879009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ограничения, концепция помогает объяснять связь общества с биосферой и остается важной основой для экологического воспитания и ответственного мышления.
</a:t>
            </a:r>
            <a:endParaRPr lang="en-US" sz="10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02484" y="1396599"/>
            <a:ext cx="2685732" cy="32897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Ноосфера и будущее человечества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61084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ноосферы начинается с сохранения устойчивого климата, потому что именно он определяет состояние сельского хозяйства, водных ресурсов, городов и естественных экосистем.
</a:t>
            </a:r>
            <a:endParaRPr lang="en-US" sz="969" dirty="0"/>
          </a:p>
        </p:txBody>
      </p:sp>
      <p:sp>
        <p:nvSpPr>
          <p:cNvPr id="12" name="Text 3"/>
          <p:cNvSpPr txBox="1"/>
          <p:nvPr/>
        </p:nvSpPr>
        <p:spPr>
          <a:xfrm>
            <a:off x="3390900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 — это резерв устойчивости природы. Чем больше видов и экосистем сохраняется, тем надежнее работает живая оболочка Земли.
</a:t>
            </a:r>
            <a:endParaRPr lang="en-US" sz="1009" dirty="0"/>
          </a:p>
        </p:txBody>
      </p:sp>
      <p:sp>
        <p:nvSpPr>
          <p:cNvPr id="13" name="Text 4"/>
          <p:cNvSpPr txBox="1"/>
          <p:nvPr/>
        </p:nvSpPr>
        <p:spPr>
          <a:xfrm>
            <a:off x="661084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Равный доступ к знаниям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научные знания доступны только части общества, ноосфера остается незавершенной. Поэтому образование и открытая коммуникация становятся условием общего прогресса.
</a:t>
            </a:r>
            <a:endParaRPr lang="en-US" sz="969" dirty="0"/>
          </a:p>
        </p:txBody>
      </p:sp>
      <p:sp>
        <p:nvSpPr>
          <p:cNvPr id="14" name="Text 5"/>
          <p:cNvSpPr txBox="1"/>
          <p:nvPr/>
        </p:nvSpPr>
        <p:spPr>
          <a:xfrm>
            <a:off x="3390900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нельзя решить в одиночку: для будущего нужны совместные исследования, согласованные решения и готовность учитывать интересы других стран и поколений.
</a:t>
            </a:r>
            <a:endParaRPr lang="en-US" sz="9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Индикаторы движения к ноосфере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заданы как условные ориентиры для сравнения направлений прогресса, а не как статистика конкретной страны или года.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образовательного и научного потенциала при одновременном увеличении доли чистой энергетики и охраны природы указывает на приближение к ноосферной модели.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направлениям международных экологических и научных программ
</a:t>
            </a:r>
            <a:endParaRPr lang="en-US" sz="105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Ноосфера — выбор ответственности и разума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Ноосфера показывает, что будущее Земли зависит не только от технологий, но и от нравственного выбора, научной культуры и способности общества жить в пределах возможностей биосферы.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2026-06-02T02:34:10Z</dcterms:created>
  <dcterms:modified xsi:type="dcterms:W3CDTF">2026-06-02T02:34:10Z</dcterms:modified>
</cp:coreProperties>
</file>