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борьба за господство в Европе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эпох и конфликтов за власть на европейском континенте.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борьбы европейских держав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господство в Европе ведётся тысячи лет. Рим, Византия и средневековые королевства заложили основу. Позднее Франция, Англия, Германия и Россия сыграли важную роль, сменяя друг друга в борьбе за власть и влияние.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этапы борьбы: античность и Средневековье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 падение Римской империи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 контролировала большую часть Европы, обеспечивая безопасность торговых путей. Её падение в V веке создало вакуум власти и новые конфликтные зоны между варварскими племенами и королевствами.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империя и сохранение античности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унаследовала культурное и политическое наследие Рима, борясь за влияние на Востоке Европы. Её сильная армия и дипломатия удерживали важные торговые пути и территории на протяжении веков.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Средневековое соперничество и формирование границ
</a:t>
            </a:r>
            <a:pPr algn="ctr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Рима на территории Европы возникли многочисленные королевства. Борьба за земли и ресурсы сформировала первые чёткие границы, а также традицию региональных конфликтов между феодалами.
</a:t>
            </a:r>
            <a:endParaRPr lang="en-US" sz="9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великих монархий в Новое время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XVI–XVII веках Франция, Испания, Англия и Священная Римская империя боролись за мировое господство, двигаясь за колониями и торговыми путями. Тридцатилетняя война изменила баланс сил и ослабила религиозное влияние на политику.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конфликты усилили политическое разделение Европы. Заключительные договоры определили новые границы и усилили позиции победителей, заложив основы будущих альянсов и соперничества.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Наполеоновские войны как переломный момент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Французской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Бонапарт смог создать обширную империю, включающую большую часть Европы. Он вводил административные и правовые реформы, которые повлияли на многие страны и изменили традиционные порядки.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при Ватерлоо и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1815 году битва при Ватерлоо положила конец господству Наполеона. Восстановлены прежние границы, создан Священный союз для поддержания стабильности. Великобритания и Россия усилили своё влияние в Европе.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«баланса сил» в европейской политике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цель баланса сил — предотвратить доминирование одной державы. Европа регулярно переживала союзы и конфликты, чтобы сохранять равновесие и избегать гегемонии.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часто вмешивалась, поддерживая слабейших против лидеров. Такая политика способствовала поддержанию стабильности и формированию сложной системы международных отношений.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Семилетняя война: новый расклад сил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конфликта и участники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Семилетняя война охватила Европу, Северную Америку и Индию. Великобритания и Пруссия сражались против Франции, Австрии и России, отражая глобальные интересы великих держав.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влияние на международный порядок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Англии усилила её влияние в колониях, снизив позиции Франции. Перераспределение территорий изменило политическую карту и заложило основу будущих конфликтов.
</a:t>
            </a:r>
            <a:endParaRPr lang="en-US" sz="13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Польши: борьба за контроль над Восточной Европой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раздела Польши в конце XVIII века стерли её с политической карты на более чем сто лет. Россия, Пруссия и Австрия расширили свои территории и влияние в регионе.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вызвали переселения и социальное напряжение. Изменения повлияли на распределение сил в Восточной Европе и подготовили почву для будущих национальных движений.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испанское наследство: альянсы и последствия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участники конфликта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началась после смерти последнего Габсбурга в Испании. Основные государства боролись за престол и колонии, создавая сложные коалиции и обостряя международные отношения.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политические изменения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войны была утверждена новая династия Бурбонов в Испании. Территории были перераспределены, а баланс сил в Европе признан, что укрепило систему дипломатии и международных договоров.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союзов и коалиций в европейских конфликтах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лига (1684)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Альянс европейских монархий с целью противодействия Османской империи и укрепления христианского влияния на континенте.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Антифранцузская коалиция (1792–1797)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европейских государств для борьбы с революционной Францией, попытка сдержать распространение революционных идей.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(1815)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после Наполеоновских войн для поддержания монархического порядка и предотвращения революционных движений в Европе.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коалиций во время Наполеоновских войн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совместные цели, внутренние противоречия привели к распаду многих союзов, что ослабило их позиции и повлияло на ход войн.
</a:t>
            </a:r>
            <a:endParaRPr lang="en-US" sz="13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 и инновации в борьбе за власть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военных академий и развитие артиллерии способствовали профессионализации армии и внедрению новых тактик, повышая шансы на победу в сражениях.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железных дорог и пароходов ускорило перемещение войск и ресурсообеспечение, что сделало военную стратегию более гибкой и позволило оперативно реагировать на угрозы.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регулярных армий обеспечило постоянную боеспособность государств и повысило дисциплину, что увеличивало эффективность вооружённых сил в условиях многолетних конфликтов.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аспекты борьбы за господство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в начале XIX века предоставила Англии технологическое преимущество в производстве вооружения и судостроении, усилив её влияние в мире.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добычи угля и стали сыграло ключевую роль в создании мощных армий и флотов, став экономическим фундаментом военных успехов.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захваты расширяли доступ к природным ресурсам и рынкам сбыта, обостряя экономическое соперничество между европейскими державами.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429" y="1779938"/>
            <a:ext cx="57577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войны и мировая экспансия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Расдел Африки и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активно делили африканские и азиатские территории, что вызвало усиление соперничества и конкуренцию за влияние на других континентах.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конференция 1884–1885 гг.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конференции были установлены правила раздела африканских колоний, что формализовало границы и снизило вероятность прямых столкновений между державами.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Проходившие на территориях колоний военные конфликты усиливали борьбу за влияние и ресурсы, периодически перерастая в глобальные европейские противостояния.
</a:t>
            </a:r>
            <a:endParaRPr lang="en-US" sz="1393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мотивация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предоставляли доступ к дешевому сырью и новым рынкам, что укрепляло экономическую базу метрополий и стимулировало их военную мощь.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международные соглашения: новые границы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(1648) завершил Тридцатилетнюю войну, установив принципы суверенитета и начало новой дипломатической практики в Европе.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(1815) восстановил порядок после Наполеоновских войн, закрепил новые границы и создал систему баланса сил между державами.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(1919) завершил Первую мировую войну, наложил жесткие условия на Германию и изменил политическую карту континента.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служили инструментом регулирования конфликтов и предотвращения масштабных войн, обеспечивая временное равновесие интересов.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национализма и новая политическая карта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революций 1848 года выразила стремление народов к национальному самоопределению и смене абсолютных монархий на конституционные режимы. Это привело к изменению политической структуры Европы.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и Италии в середине XIX века создало сильные национальные государства, которые перестроили традиционные союзы и изменили расстановку сил на континенте.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и его влияние на войны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изменили войну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развитие железнодорожной сети позволило значительно ускорить переброску войск и снабжение фронтов. Это повышало оперативность армий и меняло тактику ведения боевых действий.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меняет коммуникации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телеграфа обеспечило мгновенную передачу приказов и сведений, что облегчало координацию военных операций и снижало риск ошибок в бою.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последствия борьбы за господство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вдохновляли литературу и искусство, формируя героические образы и патриотические символы, способствующие национальному единству и гордости.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роман "Война и мир" Л.Н. Толстого, который живо передает атмосферу эпохи, сражения и судьбы людей, укрепляя историческую память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и миграция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миграции вследствие войн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вызывали массовое перемещение населения из зон боевых действий, включая бегство крестьян и ремесленников. Это приводило к значительным социальным и экономическим сдвигам.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населения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миллионов ирландцев и поляков в Америку в XIX веке изменила этнический состав Европы, отражая последствия длительных конфликтов и нестабильности.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 года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продлилась Польша как независимое государство после разделов XVIII века, что оказало влияние на этнические конфликты и политическую карту региона.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истории Восточной Европы
</a:t>
            </a:r>
            <a:endParaRPr lang="en-US" sz="961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независимости Польши на протяжении более века породило множество этнических и государственных споров, влияющих на современные отношения в Европе.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борьбы за господство в формировании Европы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власть в Европе определила современные границы и государственные системы. Изучение этого опыта помогает сохранять мир и сотрудничество между странами в настоящем и будущем.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2026-05-10T16:45:50Z</dcterms:created>
  <dcterms:modified xsi:type="dcterms:W3CDTF">2026-05-10T16:45:50Z</dcterms:modified>
</cp:coreProperties>
</file>