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XVII века: историческое событие и литературная тема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спор о вере изменил русскую историю и литературу?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XVII века власть государства и церкви усилилась, а различия в обрядах стали заметнее. На этом фоне спор о книгах и молитвах превратился в конфликт, который затронул веру, язык, культуру и судьбы людей.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XVII века: время перемен и споров
</a:t>
            </a:r>
            <a:endParaRPr lang="en-US" sz="3169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 о книгах и обрядах стал таким острым
</a:t>
            </a:r>
            <a:endParaRPr lang="en-US" sz="2588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книги долго переписывали от руки, поэтому в них накапливались разночтения и ошибки. Для верующих это создавало вопрос: какой текст считать правильным и можно ли ему полностью доверять?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Молитвы и обряды в разных местах исполнялись не одинаково. Когда стали говорить о единых правилах, многие увидели в этом не просто исправление, а попытку изменить привычную духовную жизнь.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людей XVII века обряд был связан с спасением души, а не только с внешним действием. Поэтому спор из-за слов, жестов и знаков быстро стал серьёзным религиозным разломом.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Патриарх Никон и начало реформ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патриарх — новые правила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1652 году патриархом стал Никон, и именно с его именем связаны первые крупные изменения. Он добивался исправления богослужебных книг и хотел приблизить русскую церковь к греческой традиции, что сразу вызвало горячие споры.
</a:t>
            </a:r>
            <a:endParaRPr lang="en-US" sz="1347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Спор, который вышел за стены храма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царе Алексее Михайловиче Никон сначала пользовался большой поддержкой, но его решительные действия оттолкнули часть духовенства и мирян. В церковных спорах всё чаще сталкивались не только мнения о книгах, но и представления о власти и праве на истину.
</a:t>
            </a:r>
            <a:endParaRPr lang="en-US" sz="134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изменилось в обрядах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казались небольшими, но именно из таких деталей складывается церковная традиция и чувство правильности.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касался символов веры: даже малое отличие воспринималось как выбор между старой и новой истиной.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 церковных реформах патриарха Никона, XVII век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4299" y="4186700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старообрядцы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Старообрядцы считали древние богослужебные книги подлинными и не соглашались заменять их новыми исправленными изданиями.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Сохранили старые книги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них старые молитвы, жесты и порядок службы были не обычной традицией, а частью истинной веры и духовной защиты.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верны обряду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старообрядцев были священники, монахи, горожане и крестьяне, поэтому движение быстро стало широким и заметным в обществе.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разных сословий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предпочитали сохранить привычный уклад, даже если за это приходилось терпеть наказания, ссылки и разрыв с официальной церковью.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совести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соединяются исповедь, проповедь и автобиография. Благодаря яркой речи Аввакума читатель видит не сухую хронику, а сильный характер человека своей эпохи.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Протопоп Аввакум как литературный герой эпохи раскола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Аввакум стал самым известным противником церковных реформ. За свою твёрдую позицию он был сослан, затем заключён в Пустозерске и погиб в 1682 году.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«Житие» важно не только для истории, но и для литературы. Это живой рассказ от первого лица, в котором автор говорит о себе, своих взглядах и страданиях.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развивался церковный раскол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истории реформ и реакции на них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1666–1667 годов и официальное решение
</a:t>
            </a:r>
            <a:endParaRPr lang="en-US" sz="2763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1652 — Никон становится патриархом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момента реформы получили сильную поддержку сверху. Началась подготовка к исправлению книг и изменению некоторых церковных обрядов.
</a:t>
            </a:r>
            <a:endParaRPr lang="en-US" sz="1243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1666–1667 — Большой Московский собор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подтвердил новые правила, осудил старые обряды и лишил Никона патриаршего сана. При этом сами реформы были сохранены.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собора — раскол закрепляется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Противников нововведений объявили раскольниками, и церковный спор превратился в долгий конфликт, затронувший и общественную жизнь.
</a:t>
            </a:r>
            <a:endParaRPr lang="en-US" sz="136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сторон раскола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 одним и тем же вопросам стороны приходили к разным выводам и почему спор стал таким глубоким.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шёл не только о ритуале: каждая сторона по-своему понимала истину, традицию и церковный авторитет.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церковного раскола XVII века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духовный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 XVII века церковная книга была не просто текстом, а авторитетным наставлением. Её читали как руководство к правильной жизни и спасению души, поэтому ошибка казалась опасной.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смысл книги и обряда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как часть веры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воспринимался не как внешний обычай, а как живая часть веры. Даже небольшое изменение жеста или слова могло казаться нарушением священного порядка и вызывать сильное беспокойство.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Преследования старообрядцев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церковного осуждения старообрядцев ссылали, штрафовали, заключали в тюрьмы и наказывали церковно. Государство и церковь стремились заставить их принять новые правила.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Закрывались скиты, усиливался надзор за общинами, а проповедникам запрещали свободно действовать. Это делало повседневную жизнь старообрядцев гораздо труднее и опаснее.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верующих уходила в отдалённые места и жила там замкнуто, чтобы сохранить свою веру. Так возникали скрытые поселения, где традиции передавались внутри общины.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трагической формой сопротивления стали массовые самосожжения. Для некоторых людей это было отчаянным выбором, связанным с убеждением, что предать веру страшнее смерти.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раскола для общества и культуры
</a:t>
            </a:r>
            <a:endParaRPr lang="en-US" sz="280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изменил не только церковную жизнь: он повлиял на расселение людей, семейные связи и культурную память, а его последствия ощущались ещё очень долго.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итогами стали разделение общества и укрепление старообрядческой среды как хранительницы древних книг и обрядов.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темы «Раскол Русской православной церкви в XVII веке»
</a:t>
            </a:r>
            <a:endParaRPr lang="en-US" sz="15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историков и филологов эти тексты особенно ценны: по ним можно изучать язык, веру, повседневные представления и духовный мир людей XVII века.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в русской литературе и книжной культуре
</a:t>
            </a:r>
            <a:endParaRPr lang="en-US" sz="2716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«Житие протопопа Аввакума» стало одним из первых ярких произведений, где автор рассказывает о себе сам. В нём личный опыт соединён с историей целой эпохи.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Старообрядцы бережно переписывали книги, сохраняли старые песнопения и привыкшие формы письма. Благодаря этому многое из древней культуры дошло до последующих поколений.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Старообрядцы в отдалённых районах России
</a:t>
            </a:r>
            <a:endParaRPr lang="en-US" sz="2919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давления и преследований, многие старообрядцы уходили в северные земли, в Поволжье и Сибирь. Там они создавали скиты и небольшие общины с твёрдым укладом жизни.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помогала сохранять книги, обряды и хозяйственные навыки. Такие поселения становились не только местом укрытия, но и центром передачи традиции внутри нескольких поколений.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98028"/>
            <a:ext cx="4759500" cy="24427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раскола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ключевых событий раскола XVII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развивались по нарастающей: от реформ к открытому конфликту, затем к официальному осуждению и долговременному разделению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православной церкви XVII века; школьный курс истории и литературы
</a:t>
            </a:r>
            <a:endParaRPr lang="en-US" sz="15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конфликт не закончился быстро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религиозный спор превратился в длительный общественный разлом.
</a:t>
            </a:r>
            <a:endParaRPr lang="en-US" sz="14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800" y="1607033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1700" y="1587500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9150" y="15875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в памяти потомков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памятник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«Житие протопопа Аввакума» стало важнейшим текстом эпохи. В нём слышен живой голос автора, который рассказывает о вере, страданиях и своей твёрдой позиции.
</a:t>
            </a:r>
            <a:endParaRPr lang="en-US" sz="1586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напоминает, как религиозный спор может затронуть всю страну. Для историков он важен как пример глубокого разделения общества и власти.
</a:t>
            </a:r>
            <a:endParaRPr lang="en-US" sz="1586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 старообрядческие тексты помогают понять язык и культуру XVII века. Они сохраняют не только факты, но и чувства людей того времени.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расколе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был не только спором о жестах и словах. Он касался власти, традиции и права решать, какой путь веры считается истинным и обязательным.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него появилось старообрядчество, начались преследования и надолго разделилось общество. Этот конфликт затронул не только церковь, но и повседневную жизнь людей.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тем раскол сохранил древние книги, обряды и тексты. Именно в эту эпоху появились произведения, где судьба человека стала частью истории страны.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XVII века: история, которая звучит 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показал, что спор о вере может изменить жизнь целой страны. Он оставил тяжёлые последствия, но и важные книги, благодаря которым мы лучше понимаем прошлое.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2026-05-22T20:25:16Z</dcterms:created>
  <dcterms:modified xsi:type="dcterms:W3CDTF">2026-05-22T20:25:16Z</dcterms:modified>
</cp:coreProperties>
</file>