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Расширяем алгебру: от действительных чисел к комплексным.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числа: основные определения, сложение и умножение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комплексные числа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уравнения не решаются в области действительных чисел, и тогда требуется более широкая числовая система. Комплексные числа не только устраняют это ограничение, но и становятся удобным инструментом для алгебры, физики и инженерных задач.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комплексного числа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945450" y="1215575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45450" y="1404871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число записывают как z=a+bi, где a и b — действительные числа. Такая форма сразу показывает две независимые части одного объекта.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945450" y="4181925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чисел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945450" y="4371221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числа a+bi и c+di считаются разными, если не совпадает хотя бы одна из частей. Для равенства требуется одновременное совпадение и действительной, и мнимой части.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945450" y="3440338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 мнимые числа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945450" y="3629634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действительная часть равна нулю, получается чисто мнимое число вида bi. Такие числа помогают работать с выражениями, которые не имеют решений среди действительных.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945450" y="2698750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числа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45450" y="2888046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мнимая часть равна нулю, то число считается действительным. В этом случае запись z=a+0i фактически совпадает с обычным числом a.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945450" y="1957163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C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945450" y="2146459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комплексные числа образуют множество C. Оно включает действительные числа как частный случай и дополняет привычную числовую прямую новой структурой.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Мнимая единица i и ее степени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i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Мнимую единицу вводят условием i² = -1. Это соглашение позволяет записывать и преобразовывать корни из отрицательных чисел в новой числовой системе.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 вторая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начинается с i¹ = i, затем i² = -1. Уже на этом шаге видно, что степени i образуют не привычную, а особую циклическую закономерность.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и четвертая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получаем i³ = -i и i⁴ = 1. После четвертой степени значения повторяются, поэтому дальнейшие вычисления удобно сводить к этому циклу.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iⁿ, достаточно определить остаток от деления n на 4. Это правило заметно упрощает вычисления в выражениях с большими степенями мнимой единицы.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Действительная и мнимая части комплексного числа
</a:t>
            </a:r>
            <a:endParaRPr lang="en-US" sz="2391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z=a+bi действительная часть обозначается Re(z)=a. Она показывает, какое обычное число скрыто в записи, и соответствует горизонтальной координате точки на плоскости.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Действительная часть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числа изображены на осях Ox и Oy, становится проще сравнивать числа и выполнять преобразования. Геометрическая модель делает абстрактную запись более понятной.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модели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Мнимая часть обозначается Im(z)=b. Именно коэффициент при i определяет, насколько число смещено по вертикали относительно начала координат.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Мнимая часть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число удобно представлять точкой z(a, b). Такая запись связывает алгебраическую форму с координатами и помогает сразу видеть положение числа на плоскости.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1356" y="1273625"/>
            <a:ext cx="242438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7688" y="3265225"/>
            <a:ext cx="290925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ось соответствует действительной части. По ней откладывается значение a, поэтому комплексное число можно рассматривать как точку с одной из координат из привычной числовой системы.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действительных чисел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ось отражает мнимую часть. Значение b показывает, насколько точка поднята или опущена относительно начала координат, и задаёт вторую координату числа.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мнимых чисел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числу z=a+bi соответствует точка (a, b). Благодаря этому комплексные числа можно не только вычислять, но и изображать, сравнивая их положение визуально.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плоскости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удобно находить расстояние до начала координат и анализировать взаимное расположение чисел. Это делает комплексные числа полезными не только в алгебре, но и в геометрии.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характеристики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плоскость как геометрическая модель
</a:t>
            </a:r>
            <a:endParaRPr lang="en-US" sz="27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записи числа к выполнению операций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работы с комплексными числами в алгебраических вычислениях.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комплексных чисел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комплексных числа равны только тогда, когда совпадают обе их части одновременно: действительная и мнимая. Достаточно расхождения хотя бы в одном коэффициенте, чтобы числа считались различными.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частям особенно удобно при решении уравнений и проверке ответов. Оно помогает точно фиксировать результат и избегать ошибок, связанных с одинаковой внешней формой выражений.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a+bi=c+di, то обязательно a=c и b=d. Это правило позволяет быстро проверять преобразования без перехода к приближённым вычислениям и без лишних преобразований.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равенства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 свойства комплексных чисел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базовые обозначения, их смысл и краткий пример записи.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записи сводятся к двум координатам, а сопряжение меняет знак мнимой части, сохраняя действительную.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комплексных чисел из школьного курса алгебры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комплексного числа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численные измерения, а логическое соотношение ключевых характеристик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число удобно понимать как систему взаимосвязанных свойств, а не как одно число в привычном смысле.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основных характеристик комплексного числа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сложения комплексных чисел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сумму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комплексных чисел выполняют по формуле \((a+bi)+(c+di)=(a+c)+(b+d)i\). Сначала выписывают оба числа в стандартной форме, чтобы отдельно видеть действительные и мнимые коэффициенты.
</a:t>
            </a:r>
            <a:endParaRPr lang="en-US" sz="1123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одноимённые части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части объединяют с действительными, а мнимые — с мнимыми. Коэффициент при \(i\) тоже складывается как обычное число, поэтому операция полностью сводится к поэлементному счёту.
</a:t>
            </a:r>
            <a:endParaRPr lang="en-US" sz="1139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свойства суммы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комплексных чисел сохраняются переместительный и сочетательный законы. Это позволяет менять порядок слагаемых и группировать их так же, как при работе с многочленами или координатами.
</a:t>
            </a:r>
            <a:endParaRPr lang="en-US" sz="1137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ответ записывают снова в виде \(x+yi\). Если части сложены верно, полученное число сразу можно интерпретировать как точку на комплексной плоскости с новыми координатами.
</a:t>
            </a:r>
            <a:endParaRPr lang="en-US" sz="11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действительная часть суммы двух чисел в примере.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данным примера из условия.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действительная часть суммы \(z_1+z_2\) равна 8; мнимая часть при этом становится \(-2\), поэтому результат остаётся комплексным числом.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Алгебраический смысл сложения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комплексной плоскости сложение совпадает с прибавлением векторов: к координатам одной точки добавляются координаты другой. Поэтому результат можно увидеть как новое положение точки после переноса.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как вектор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запись и геометрическое изображение дают один и тот же результат. Поэтому сложение комплексных чисел легко проверять на плоскости, сопоставляя координаты исходных точек и итоговой точки.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наглядность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комплексное число описывает перемещение, то сложение соответствует последовательному суммированию шагов. Это особенно полезно в координатных задачах, где нужно объединить два сдвига по осям.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движением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Действительная и мнимая части изменяются отдельно, не влияя друг на друга. Такая независимость делает операцию линейной и удобной для вычислений в задачах с двумя направлениями изменения.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координат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комплексных чисел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начинают с обычного распределительного закона: \((a+bi) (c+di)=ac+adi+bci+bdi^2\). Важно не пропустить ни один из четырёх членов и аккуратно сохранить знаки при раскрытии.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свойство i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заменяют \(i^2\) на \(-1\). Именно этот шаг превращает последний член в действительную величину и позволяет получить стандартную форму комплексного числа без лишних степеней.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части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объединяют действительные слагаемые \(ac-bd\) и мнимые \(ad+bc\). В результате получается формула \((ac-bd)+(ad+bc)i\), удобная для практических вычислений.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Избегаем типичных ошибок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из-за неверного распределения знаков или потери члена \(bdi^2\). Проверка по отдельности действительной и мнимой частей помогает быстро обнаружить неточность.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действительная часть произведения в данном примере.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данным примера из условия.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и замены \(i^2\) на \(-1\) произведение \((2+i) (1+3i)\) даёт действительную часть \(-1\), а мнимая часть равна 7.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умножение изменяет комплексное число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умножение меняет не только величину, но и знак действительной части. Мнимая составляющая при этом может заметно увеличиваться.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обе части преобразуются одновременно: действительная часть может сменить знак, а мнимая — существенно вырасти. Это делает операцию более сильной, чем простое сложение.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примеру \((2+i) (1+3i)=-1+7i\), 11 класс.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умножение на плоскости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без линейки и транспортира
</a:t>
            </a:r>
            <a:pPr algn="l" indent="0" marL="0">
              <a:lnSpc>
                <a:spcPct val="90000"/>
              </a:lnSpc>
              <a:buNone/>
            </a:pPr>
            <a:r>
              <a:rPr lang="en-US" sz="14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комплексное число на фиксированный множитель, его радиус-вектор поворачивается на определённый угол. На рисунке это удобно показать как переход одной точки в другую по окружности вокруг начала координат.
</a:t>
            </a:r>
            <a:endParaRPr lang="en-US" sz="1463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Удлинение и сжатие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произведения равен произведению модулей множителей, поэтому длина радиус-вектора либо возрастает, либо уменьшается. Так умножение одновременно меняет и направление, и масштаб изображения на плоскости.
</a:t>
            </a:r>
            <a:endParaRPr lang="en-US" sz="166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закон — две интерпретации
</a:t>
            </a:r>
            <a:pPr algn="l" indent="0" marL="0">
              <a:lnSpc>
                <a:spcPct val="90000"/>
              </a:lnSpc>
              <a:buNone/>
            </a:pPr>
            <a:r>
              <a:rPr lang="en-US" sz="14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формула даёт точный результат в вычислениях, а геометрическая модель объясняет, почему он выглядит именно так. Благодаря этому умножение комплексных чисел становится наглядным и логически понятным.
</a:t>
            </a:r>
            <a:endParaRPr lang="en-US" sz="1476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850" y="1740875"/>
            <a:ext cx="8203800" cy="1966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операции выполняются по строгим формулам, но их смысл и результат различаются.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работает как поэлементное объединение координат, а умножение требует раскрытия скобок и учёта \(i^2=-1\). Поэтому умножение обладает более сложной структурой преобразования.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действий с комплексными числами, школьный курс алгебры.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умножение: сравнение правил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вычислений с комплексными числами
</a:t>
            </a:r>
            <a:endParaRPr lang="en-US" sz="2963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типовых задач на сложение и умножение.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числа записываются в виде \(a+bi\), складываются по частям и умножаются с учётом \(i^2=-1\). Эти правила расширяют алгебру и открывают путь к новым задачам.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2026-05-31T02:08:08Z</dcterms:created>
  <dcterms:modified xsi:type="dcterms:W3CDTF">2026-05-31T02:08:08Z</dcterms:modified>
</cp:coreProperties>
</file>