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его основные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живут люди и чем они занимаются на своей территории?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59" y="1576187"/>
            <a:ext cx="3114929" cy="27881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добычи пищи и работы менялись вместе с развитием общества: от охоты и собирательства до земледелия, ремёсел, заводов и современных профессий в образовании, медицине и технологиях.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труд людей бывает разным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79988"/>
            <a:ext cx="431178" cy="383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99151"/>
            <a:ext cx="431180" cy="344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79987"/>
            <a:ext cx="431180" cy="3832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расселение людей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селятся там, где есть реки, озёра или морское побережье. Вода нужна для питья, хозяйства, транспорта и работы предприятий, поэтому такие места привлекательнее для жизни.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высокие горы и районы вечной мерзлоты заселены слабо. Там сложнее строить дома, выращивать растения и обеспечивать людей всем необходимым для повседневной жизни.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плотность населения обычно выше, чем в сельской местности. Здесь больше рабочих мест, школ, больниц, магазинов и транспорта, поэтому люди чаще переезжают именно туда.
</a:t>
            </a:r>
            <a:endParaRPr lang="en-US" sz="1318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дороги, железные дороги и порты помогают развивать территории. Если место удобно связано с другими районами, там легче торговать, работать и организовывать жизнь населения.
</a:t>
            </a:r>
            <a:endParaRPr lang="en-US" sz="1289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предприятий, офисов и учреждений сильно влияет на расселение людей. Туда, где можно учиться и трудиться, приезжают семьи, молодёжь и специалисты разных профессий.
</a:t>
            </a:r>
            <a:endParaRPr lang="en-US" sz="13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современном обществе особенно велика роль услуг, а остальные сферы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отражает переход экономики к сервису, при сохранении значения производства и транспорта.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учебной иллюстрации на основе темы урока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населения по сферам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древнейшее занятие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выращивают зерновые, овощи, фрукты и технические культуры. Урожай зависит от тепла, влаги, качества почв и применения современной техники, которая облегчает обработку земли.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 разводят коров, овец, свиней и птицу. От этого получают мясо, молоко, яйца, шерсть и другие продукты, необходимые для питания и быта людей.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районах чаще выращивают рис и хлопок, а в умеренном поясе — пшеницу и картофель. Природные условия определяют, какие культуры будут наиболее урожайными.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Тракторы, комбайны, насосы и системы орошения делают труд в сельском хозяйстве более продуктивным. Благодаря технике можно обрабатывать большие площади и получать больше продукции.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фабричный труд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сырья в товар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преобразует сырьё в готовую продукцию: продукты питания, одежду, мебель, технику и строительные материалы. Именно здесь создаются многие вещи, которыми люди пользуются каждый день.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размещают заводы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предприятия стараются строить рядом с сырьём, источниками энергии и удобными дорогами. Это помогает быстрее доставлять материалы и готовую продукцию к покупателям.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организован труд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заводе работа часто идёт по этапам: заготовка, обработка, сборка, проверка качества и складирование. Так производство становится более быстрым и упорядоченным.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обеспечивает страну товарами и рабочими местами. Она тесно связана с транспортом, торговлей и городами, где особенно удобно развивать производство и обслуживать предприятия.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220882"/>
            <a:ext cx="3848986" cy="170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главные виды занятий населения и какие условия особенно важны для каждого из них.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сильнее связано с природой, промышленность — с ресурсами и транспортом, а сфера услуг — с численностью и потребностями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«Население и его основные занятия»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труда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75" y="2023154"/>
            <a:ext cx="347469" cy="30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0487" y="2038597"/>
            <a:ext cx="347469" cy="2779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2199" y="2003850"/>
            <a:ext cx="347469" cy="34746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3911" y="2023154"/>
            <a:ext cx="347469" cy="30886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05623" y="2038597"/>
            <a:ext cx="347469" cy="277975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 жизни людей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рынки и торговые центры помогают людям получать нужные товары. Здесь важны удобство, ассортимент и быстрое обслуживание покупателей в повседневной жизни.
</a:t>
            </a:r>
            <a:endParaRPr lang="en-US" sz="1289" dirty="0"/>
          </a:p>
        </p:txBody>
      </p:sp>
      <p:sp>
        <p:nvSpPr>
          <p:cNvPr id="17" name="Text 3"/>
          <p:cNvSpPr txBox="1"/>
          <p:nvPr/>
        </p:nvSpPr>
        <p:spPr>
          <a:xfrm>
            <a:off x="207048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кружки и дополнительные занятия дают знания и навыки. Благодаря образованию люди готовятся к будущей профессии и учатся работать с информацией.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782199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Больницы, поликлиники и аптеки помогают сохранять здоровье. Врачи, медсёстры и другие специалисты оказывают помощь, проводят обследования и предупреждают болезни.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493911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Гостиницы, музеи, экскурсии и спортивные центры создают условия для отдыха и путешествий. Эти услуги делают свободное время интересным и полезным.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720562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телефония и почтовые службы позволяют быстро передавать сообщения и получать сведения. Это особенно важно для учёбы, работы и общения на расстоянии.
</a:t>
            </a:r>
            <a:endParaRPr lang="en-US" sz="13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возникли тогда, когда люди начали изготавливать полезные вещи вручную. Мастера делали посуду, ткани, мебель, украшения и игрушки, опираясь на опыт и аккуратность.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промыслы связаны с особенностями определённой местности. У каждого промысла есть свои узоры, цвета и формы, которые помогают узнать его среди других.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часто переходит от старших к младшим. Так сохраняются приёмы работы, уважение к труду и память о культуре своего народа и края.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широко известны гжель, хохлома, дымковская игрушка и городецкая роспись. Эти промыслы ценят как часть культурного наследия и народного искусства.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народные промыслы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инфраструктура направляют выбор хозяйственной деятельности и профессий.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место влияет на занятие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6648" y="1703704"/>
            <a:ext cx="1378570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село: различия в занятиях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сёлах люди чаще заняты в полях, на фермах, в лесном хозяйстве и на небольших предприятиях по переработке продукции. Здесь труд сильнее зависит от природы и сезона.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больше рабочих мест на заводах, в офисах, магазинах, школах, больницах, музеях и других учреждениях. Поэтому здесь шире выбор профессий и больше возможностей для обучения.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обычно растут быстрее, потому что в них сосредоточены транспорт, предприятия, учебные заведения и службы, которые нужны многим людям. Это привлекает новых жителей из окрестных районов.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и городские занятия формируют разные ритмы жизни. В селе чаще важны связь с землёй и сезонные работы, а в городе — постоянный график и разнообразие услуг.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помогает понять, сколько людей учится, работает и нуждается в поддержке. Он влияет на школы, рабочие места и социальные расходы.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трудоспособных людей поддерживает экономику, а численность детей и пожилых определяет нагрузку на образование и социальную помощь.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условные данные для демонстрации структуры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переезда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или семья решают уехать из-за учёбы, работы, безопасности, климата или желания улучшить условия жизни. Это первый шаг миграции.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населённый пункт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переезда люди оказываются в другом городе, регионе или стране, где меняются транспорт, жильё, окружение и повседневные привычки.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занятости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новом месте может понадобиться другая профессия или дополнительное обучение. Иногда человек находит более подходящую работу и повышает доход.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численность населения: одни районы теряют жителей, а другие растут. Вместе с людьми туда приходят опыт, навыки и новые рабочие места.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миграции и выбора работы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9827" y="2407886"/>
            <a:ext cx="2599815" cy="21469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0977" y="2407886"/>
            <a:ext cx="2599815" cy="2146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 за экраном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ноутбуком специалист создаёт программы, которые помогают учиться, общаться и управлять техникой. Его работа требует внимательности, логики и умения находить ошибки. Рядом часто можно увидеть несколько экранов и записи с данными.
</a:t>
            </a:r>
            <a:endParaRPr lang="en-US" sz="1038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на производстве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современном предприятии робот выполняет точные и повторяющиеся операции быстрее человека. Инженер следит за настройкой оборудования, а рядом работают конвейер, панели управления и склад готовой продукции.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в цифровом офисе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 планирует перевозки, чтобы товары вовремя попадали в магазины и на склады. Он работает с картами, таблицами и электронными системами, где видно движение грузов, маршруты и сроки доставки.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меняют работу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555" y="2728778"/>
            <a:ext cx="408489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работают люди разных профессий и какие качества помогают им выполнять свои обязанности.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работа зависит не только от места труда, но и от личных качеств, которые соответствуют задачам профессии.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обществознания и географии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необходимые навыки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населения в разные эпохи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сами добывали пищу охотой, рыболовством и собирательством, а также делали простые орудия труда. Занятия были напрямую связаны с природой и выживанием.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поселений усилились земледелие, ремёсла и торговля. В городах появились мастера, рынки и первые профессиональные объединения, а труд стал более разнообразным.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фабрик и заводов изменило жизнь людей. Машины стали выполнять часть работы, выросли города, а транспорт связал между собой предприятия, рынки и районы добычи сырья.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всё больше людей занято в услугах, образовании, науке и цифровых технологиях. Работа часто связана с информацией, общением и управлением сложными системами.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решение влияет не один фактор, а сразу несколько. У разных людей их сочетание может быть разным, поэтому путь к профессии часто индивидуален.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способности обычно важнее остальных причин, но здоровье и спрос на рынке труда тоже заметно направляют выбор будущей работы.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условная оценка значимости факторов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профессии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благополучие общества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людей продуктами питания и сырьём для многих отраслей. Без этого невозможно стабильное снабжение городов и сёл, а значит, и нормальная жизнь населения.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создаёт одежду, мебель, машины, строительные материалы и другие нужные вещи. Она помогает развивать хозяйство, потому что превращает сырьё в готовую продукцию.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врачи и работники культуры помогают людям учиться, сохранять здоровье и развиваться. Их труд делает общество образованнее, безопаснее и более подготовленным к будущему.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Транспортники соединяют города и сёла, обеспечивают перевозку людей и грузов. Благодаря им товары быстрее доходят до потребителей, а разные районы страны остаются связанными между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условия территории влияют на расселение людей, виды занятий и развитие хозяйства.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труд и хозяйство связаны между собой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труд: главное в теме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распределяется по территории неравномерно, а выбор занятий зависит от природы, техники, экономики и традиций. Труд людей создаёт хозяйство, связывает территории и улучшает качество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2026-06-02T10:27:38Z</dcterms:created>
  <dcterms:modified xsi:type="dcterms:W3CDTF">2026-06-02T10:27:38Z</dcterms:modified>
</cp:coreProperties>
</file>