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Freunde: тема урока немецкого языка во 2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друзьях по-немецки: приветствовать, благодарить и знакомиться.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 2 классе говорить о друзьях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друзей близка каждому ребёнку: она помогает сразу применять немецкие слова в знакомых школьных ситуациях — на перемене, в игре, при знакомстве и в парной работе.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друг по-немецки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Freund обозначает мальчика-друга, а Freundin — девочку-подругу. Эти слова часто встречаются рядом с именами и помогают строить первые простые фразы.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используется слово Freunde. Оно подходит, когда речь идёт сразу о нескольких друзьях, например о ребятах из класса или двора.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образцы: Das ist mein Freund. Das ist meine Freundin. В них легко увидеть, как немецкий язык связывает слово и имя.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друзей на немецком языке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Hallo! и Guten Morgen! помогают начать разговор утром, в классе или на улице. Они звучат просто и дружелюбно, как улыбка в словах.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Tschüss! и Auf Wiedersehen! нужны для прощания. Их легко связать с уходом домой, окончанием урока или встречей после игры.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81440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3975" y="3058458"/>
            <a:ext cx="316575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которые нужны каждый день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помогает поблагодарить за помощь, игрушку, карандаш или доброе дело. Это одно из самых нужных слов в школьном общении.
</a:t>
            </a:r>
            <a:endParaRPr lang="en-US" sz="1395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 используют, когда просят о чём-то вежливо или отвечают на благодарность. С этим словом речь звучит спокойно и доброжелательно.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 нужно, если случайно кого-то задели, перебили или нечаянно ошиблись. Оно помогает мирно продолжать разговор без обид.
</a:t>
            </a:r>
            <a:endParaRPr lang="en-US" sz="1395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 — короткий и очень полезный ответ. Он помогает соглашаться в игре, на уроке и в разговоре с одноклассниками.
</a:t>
            </a:r>
            <a:endParaRPr lang="en-US" sz="1477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Nein пригодится, когда нужно отказаться или ответить отрицательно. Это простое слово тоже важно знать и понимать сразу.
</a:t>
            </a:r>
            <a:endParaRPr lang="en-US" sz="14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маленький диалог о друге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самых простых реплик для знакомства, рассказа о друге и вежливого окончания разговора.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сказать, что друг хороший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Mein Freund ist nett помогает сказать, что друг добрый и приятный в общении. Такая короткая модель легко запоминается и звучит очень естественно.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Meine Freundin ist lustig описывает весёлую подругу. Слова nett и lustig делают речь живой, но остаются простыми для второго класса.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сказать: Er ist mein Freund. Sie ist meine Freundin. Повторяющаяся конструкция помогает детям быстрее понять порядок слов в немецком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Перемена, где всё делается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стоят рядом, смеются и делятся карандашами. Один показывает рисунок, другой помогает найти нужный цвет. Так слово zusammen сразу связывается с дружбой и общим делом.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одноклассники учатся как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друзья садятся рядом и вместе выполняют задание. Один читает, другой пишет, третий проверяет ответ. В такой сцене легко увидеть, что lernen и helfen могут идти рука об руку.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 школе и на перемене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04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7593" y="3058458"/>
            <a:ext cx="369338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занятия, которые можно назвать по-немецки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spielen — самое удобное слово для разговора о совместной игре. С ним легко составить короткую фразу: Wir spielen. Она подходит и для класса, и для двора.
</a:t>
            </a:r>
            <a:endParaRPr lang="en-US" sz="1395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malen помогает сказать, что друзья рисуют вместе или делают рисунок на уроке. Слово короткое, звучит мягко и хорошо запоминается по картинке.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 пригодится, когда дети читают книгу, задание или маленькую карточку. Это слово часто используют на уроке, потому что оно связано с учебой.
</a:t>
            </a:r>
            <a:endParaRPr lang="en-US" sz="1395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singen подходит для песен, игр с движением и праздничных моментов. С ним можно сказать: Wir singen. Такое предложение легко выучить и произнести хором.
</a:t>
            </a:r>
            <a:endParaRPr lang="en-US" sz="1348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laufen означает бегать или двигаться быстро. Это слово особенно удобно, когда друзья играют на улице, соревнуются или просто торопятся на перемене.
</a:t>
            </a:r>
            <a:endParaRPr lang="en-US" sz="13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познакомиться с новым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Простейшая схема знакомства, которая ведёт от приветствия к дружескому итоговому предложению.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96348"/>
            <a:ext cx="432900" cy="34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друзья делают друг для друга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поддерживают друг друга простыми фразами: Ich helfe dir. Такие слова показывают внимание и делают школьный разговор спокойным, добрым и понятным даже для новичков.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Делятся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товарища нет карандаша, можно сказать: Bitte, nimm. Поделиться предметом — маленький поступок, который сразу делает дружбу заметной и полезной в классе.
</a:t>
            </a:r>
            <a:endParaRPr lang="en-US" sz="1232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не понял упражнение, помогает короткая фраза: Komm, wir machen das zusammen. Так дети учатся работать вместе и не бояться трудной задачи.
</a:t>
            </a:r>
            <a:endParaRPr lang="en-US" sz="1359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Ждут товарища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торопит и умеет подождать. На перемене или у двери класса это выглядит просто: остановиться, оглянуться и идти дальше вместе.
</a:t>
            </a:r>
            <a:endParaRPr lang="en-US" sz="1414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хорошо описывают слова zusammen und spielen. Они помогают показать, что дружба — это не только разговор, но и общее дело каждый день.
</a:t>
            </a:r>
            <a:endParaRPr lang="en-US" sz="13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о себе и о друге одним коротким предложением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человека по имени: Das ist mein Freund Max. Такое предложение короткое, ясное и легко повторяется хором на уроке.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девочке, говорим: Das ist meine Freundin Anna. Здесь дети сразу видят, что слово меняется вместе с родом.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и о себе: Ich habe einen Freund. Эта модель помогает связать немецкие слова с реальными одноклассниками и друзьями.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удобная фраза: Ich habe eine Freundin. Она звучит просто, а имя рядом делает предложение живым и очень личным.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разных семьях и с разными именами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друзей могут быть разные имена, любимые игры и привычки, но это не мешает дружить. Важно уметь слушать, уважать другого человека и замечать, что он любит.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дружба помогает увидеть, что люди могут отличаться внешне и всё равно быть рядом. Совместный рисунок, чтение или игра показывают: добрые слова подходят каждому.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достаточно, чтобы начать короткий разговор о дружбе в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набор по теме урока «Meine Freunde», составленный по материалам предоставленного плана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базовый набор темы: имена, приветствия, вежливые слова и простые действия. Он помогает быстро составлять фразы без лишней нагрузки.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себя, если друзьям нужно помириться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спокойный путь от ссоры к примирению и совместной игре.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дружеские пожелания по-немецки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Viel Spaß! говорят, когда хотят пожелать весёлой игры, прогулки или интересного занятия. Оно особенно удобно в детских открытках и дружеских записках.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Herzlichen Glückwunsch! — это уже настоящее поздравление, которое показывает внимание и радость за другого. В классе оно помогает учить вежливые слова через приятные ситуации.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Alles Gute! подходит для поздравления с днём рождения, праздником или важным событием. Она звучит тепло и коротко, поэтому легко запоминается младшими школьниками.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для разговора о друге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легко добавить: Das ist meine Freundin. Эта фраза помогает различать мальчика и девочку и строить речь по образцу.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называет друга: Das ist mein Freund. Так начинается самый простой разговор, в котором уже есть имя и знакомая роль.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Маленький 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звучат короткие описания: Er ist nett. Sie ist lustig. Такие фразы делают рассказ о друге более живым и личным.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сказать: Wir spielen zusammen. Здесь появляется действие, которое показывает дружбу на перемене или в игре.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друзей помогает учить немецкий язык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связана с тем, что дети видят каждый день: приветствие, знакомство, игру, помощь и прощание. Поэтому новые слова сразу становятся понятными и нужными.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можно тут же сказать соседу по парте или услышать на перемене, оно запоминается быстрее. Немецкий язык в этой теме звучит не скучно, а по-дружески.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мысли урока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Freund и Freundin помогают назвать друга и подругу по-немецки. Это основа темы, потому что без неё трудно сказать, о ком идёт речь.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вежливые слова Hallo, Danke, Bitte и Tschüss нужны каждый день. Они делают разговор в классе и вне его спокойным и добрым.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 дружбе помогают говорить просто и понятно. Чем меньше предложение, тем легче его повторить, запомнить и использовать без страха.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Freunde — маленькая тема с большими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Meine Freunde показывает, что немецкий язык начинается с простых, тёплых слов. Они помогают здороваться, знакомиться, благодарить и дружить в школе каждый день.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2026-05-24T23:47:52Z</dcterms:created>
  <dcterms:modified xsi:type="dcterms:W3CDTF">2026-05-24T23:47:52Z</dcterms:modified>
</cp:coreProperties>
</file>