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 экологический фактор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свет управляет жизнью организмов и экосистем?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 природе: от энергии до среды обитания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 — не просто освещение, а фактор, который задаёт условия фотосинтеза, ритмы жизни и распределение видов в суше и воде. Его роль проявляется на всех уровнях организации живого.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светового режима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76" y="1191050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показывает, сколько света получает поверхность, и измеряется в люксах. Для растений особенно важен диапазон 400–700 нм, где энергия используется в фотосинтезе наиболее эффективно.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510976" y="2127273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и синие лучи сильнее всего участвуют в фотосинтезе, а зелёные в большей степени отражаются листьями. Поэтому разные типы света по-разному влияют на рост и окраску растений.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510976" y="3063496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на суше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 световой режим зависит от времени суток, сезона, облачности и ярусности растительности. Под пологом леса освещённость может падать в десятки раз по сравнению с открытым пространством.
</a:t>
            </a:r>
            <a:endParaRPr lang="en-US" sz="1177" dirty="0"/>
          </a:p>
        </p:txBody>
      </p:sp>
      <p:sp>
        <p:nvSpPr>
          <p:cNvPr id="14" name="Text 5"/>
          <p:cNvSpPr txBox="1"/>
          <p:nvPr/>
        </p:nvSpPr>
        <p:spPr>
          <a:xfrm>
            <a:off x="510976" y="3999702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в воде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водоёмах свет быстро ослабевает с глубиной, а разные длины волн поглощаются неравномерно. Поэтому зона, пригодная для фотосинтеза, ограничена верхними слоями воды.
</a:t>
            </a:r>
            <a:endParaRPr lang="en-US" sz="11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освещённости с глубиной воды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не только уменьшает количество света, но и меняет его состав: в глубину лучше проникают сине-зелёные лучи.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слой воды, тем меньше света доступно фотосинтезирующим организмам; прозрачность среды напрямую определяет границы жизни.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общей экологии; значения приведены в обобщённом виде по учебным материалам.
</a:t>
            </a:r>
            <a:endParaRPr lang="en-US" sz="80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фотосинтез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слабом освещении скорость фотосинтеза снижается, а растение получает меньше энергии для образования новых тканей. Это особенно заметно в густой тени и на нижних ярусах леса.
</a:t>
            </a:r>
            <a:endParaRPr lang="en-US" sz="1288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яркое освещение может вызывать фотоподавление и повреждение хлоропластов. В таких условиях опасность возрастает, если одновременно высока температура и усиливается потеря воды.
</a:t>
            </a:r>
            <a:endParaRPr lang="en-US" sz="1264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хлорофиллом
</a:t>
            </a:r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использования света зависит от содержания хлорофилла и состояния листа. Поэтому растения по-разному реагируют на освещённость в зависимости от вида и условий среды.
</a:t>
            </a:r>
            <a:endParaRPr lang="en-US" sz="1266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запускает фотосинтез, в ходе которого растения образуют органические вещества из углекислого газа и воды. Именно поэтому освещённость напрямую связана с ростом и биологической продуктивностью.
</a:t>
            </a:r>
            <a:endParaRPr lang="en-US" sz="11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99110"/>
            <a:ext cx="4782600" cy="13925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группы растений по отношению к свету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разные растения занимают собственный световой уровень в сообществе и по-разному переносят затенение.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режим помогает определить ярусность растительного сообщества и показывает, почему виды занимают разные экологические ниши.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ботаники и экологии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8875" y="3236075"/>
            <a:ext cx="228900" cy="2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 к разной освещённости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Теневые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растений, живущих в тени, листья обычно крупнее и тоньше. Такая форма увеличивает площадь поглощения света и помогает эффективнее использовать слабую освещённость.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Фототропизм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и листья могут изгибаться к источнику света, чтобы улучшить условия фотосинтеза. Такое направленное движение особенно заметно у молодых растений и проростков.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яркого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Светолюбивые виды формируют более плотные ткани, толстую кутикулу и компактную крону. Это снижает перегрев, уменьшает испарение и защищает лист от избытка излучения.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листьев и побегов меняется в течение дня, что позволяет лучше улавливать свет и одновременно уменьшать повреждение при его избытке.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Фотопериодизм у организмов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дня действует как сигнал времени года и помогает организмам заранее переключать физиологические процессы на нужный сезон.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Фотопериодизм согласует цветение, размножение и миграции с изменениями среды, повышая выживаемость видов.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обобщение типичных фотопериодических реакций.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режим в разных природных зонах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край света и длинной ночи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 свет меняется резко: летом наблюдаются белые ночи, а зимой день становится очень коротким. Организмы здесь вынуждены точно «настраивать» рост и активность на короткий сезон благоприятного освещения, иначе не успевают завершить жизненный цикл.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Тропики: стабильный день, сложная тень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тропиках длина дня почти не меняется в течение года, но решающим становится не календарь, а структура леса. Ярусы кроны создают мозаичную тень, поэтому растения получают свет по-разному даже на небольшой площади.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Пустыня: избыток света и дефицит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пустыне солнечная радиация очень высока, а отражение от светлой поверхности усиливает освещённость. Для живых организмов это означает не только много света, но и риск перегрева, поэтому особенно важны защитные приспособления и экономия 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 ограничивающий фактор в экосистемах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тени леса, густых зарослях и глубоких слоях воды растения получают мало энергии для фотосинтеза. Это снижает рост, замедляет развитие и ограничивает число видов, способных там жить.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сильном освещении и высокой температуре возрастает испарение воды и риск перегрева тканей. Для растений и животных это означает дополнительный стресс и необходимость защитных приспособлений.
</a:t>
            </a:r>
            <a:endParaRPr lang="en-US" sz="1087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сообщество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определяет густоту растительного покрова, продуктивность сообщества и состав видов. Там, где освещённость меняется резко, особенно заметны различия между ярусами и местообитаниями.
</a:t>
            </a:r>
            <a:endParaRPr lang="en-US" sz="1087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 и ограничение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экологии свет рассматривают двойственно: как необходимый ресурс для фотосинтеза и как фактор, который при избытке или нехватке ограничивает жизнь организмов.
</a:t>
            </a:r>
            <a:endParaRPr lang="en-US" sz="11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от Солнца к продуктивности экосистемы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влияния светового режима от физических характеристик до структуры сообщества и биологической продуктивности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44826"/>
            <a:ext cx="4782600" cy="13011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световых условий в наземной и водной среде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 по-разному организмы получают свет в двух средах обитания.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 решающим становится затенение, а в воде — ограниченная зона, пригодная для фотосинтеза.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экология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Организмы, активные в разное время суток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Дневная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Дневные виды используют зрение для поиска пищи, ориентации и защиты. Свет помогает им быстро замечать добычу, соперников и хищников.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Сумеречный переход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насекомые, птицы и млекопитающие усиливают активность на рассвете и закате. В это время снижаются перегрев и риск пересыхания.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адаптация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организмы лучше ориентируются в темноте благодаря слуху, обонянию и чувствительности к слабому свету, что поддерживает их суточный ритм.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освещение и световое загрязнение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огни меняют не только вид неба, но и условия ориентации для живых организмов в городе.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засветки сопровождается потерей естественной темноты и усилением экологических и физиологических рисков.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экологических наблюдений в городах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7567"/>
            <a:ext cx="4252500" cy="17940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1674" y="3077567"/>
            <a:ext cx="4252500" cy="1794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свет управляет ритмами человека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5960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запускает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пробуждения свет попадает на сетчатку и помогает организму перейти к состоянию бодрствования. Это поддерживает внимание, работоспособность и чувство дневной активности, особенно если утро начинается при естественном освещении.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21675" y="1134473"/>
            <a:ext cx="3472800" cy="1757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требует темноты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свет экранов и ламп поздним вечером способен задерживать выработку мелатонина. Из-за этого сдвигается время засыпания, а сон становится менее глубоким и менее восстановительным.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светового фактора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76" y="1351350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Освещённость влияет на сроки посева, цветения и созревания культур. Зная реакцию растений на длину дня, агрономы могут точнее планировать урожай и повышать его стабильность.
</a:t>
            </a:r>
            <a:endParaRPr lang="en-US" sz="1225" dirty="0"/>
          </a:p>
        </p:txBody>
      </p:sp>
      <p:sp>
        <p:nvSpPr>
          <p:cNvPr id="11" name="Text 3"/>
          <p:cNvSpPr txBox="1"/>
          <p:nvPr/>
        </p:nvSpPr>
        <p:spPr>
          <a:xfrm>
            <a:off x="510976" y="2487951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Теплицы и рассада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закрытом грунте световой режим регулируют лампами, чтобы ускорить развитие рассады или, наоборот, управлять цветением. Это помогает получать продукцию вне естественного сезона.
</a:t>
            </a:r>
            <a:endParaRPr lang="en-US" sz="1225" dirty="0"/>
          </a:p>
        </p:txBody>
      </p:sp>
      <p:sp>
        <p:nvSpPr>
          <p:cNvPr id="12" name="Text 4"/>
          <p:cNvSpPr txBox="1"/>
          <p:nvPr/>
        </p:nvSpPr>
        <p:spPr>
          <a:xfrm>
            <a:off x="510976" y="3624550"/>
            <a:ext cx="3461700" cy="10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дом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озеленения выбирают теневыносливые виды, а в аквариумах и террариумах строго учитывают режим освещения. Так поддерживают здоровье организмов и устойчивость среды содержания.
</a:t>
            </a:r>
            <a:endParaRPr lang="en-US" sz="12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недостатку и избытку света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направления адаптаций у растений и животных в зависимости от освещённости среды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400" y="3119279"/>
            <a:ext cx="8593200" cy="1745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 наблюдения светового фактора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4782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Фототропизм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направлением роста проростков показывает, как побеги изгибаются к источнику света. Это простой способ увидеть действие светового раздражителя на организм.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4686596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изучении водоёмов измеряют прозрачность воды, глубину проникновения света и распределение организмов по горизонтам. Эти данные помогают понять границы фотозоны.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6894875" y="1550057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фиксируют длину дня, облачность, густоту растительного покрова и время активности животных. Такой анализ связывает экологическую теорию с реальными условиями среды.
</a:t>
            </a:r>
            <a:endParaRPr lang="en-US" sz="1222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1550126"/>
            <a:ext cx="1968300" cy="13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при разном освещении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опыте сравнивают высоту, длину побегов и состояние листьев у растений, выращенных на свету и в затенении. Так видна связь освещённости с темпом развития.
</a:t>
            </a:r>
            <a:endParaRPr lang="en-US" sz="11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биологическая продуктивность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продуктивность влияет не только сила света, но и влажность, температура и устойчивость листового аппарата.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достигается при достаточном, но не экстремальном освещении; затем продуктивность снижается из-за стресса среды.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зависимость по курсу общей экологии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определяет ритм и устройство живой природы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задаёт энергию фотосинтеза, регулирует биоритмы и влияет на распределение организмов. Понимание этого фактора помогает объяснить структуру экосистем, адаптации видов и значение ответственного отношения к освещению.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2026-06-02T00:54:49Z</dcterms:created>
  <dcterms:modified xsi:type="dcterms:W3CDTF">2026-06-02T00:54:49Z</dcterms:modified>
</cp:coreProperties>
</file>