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впечатление: как музыка вызывает чувства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оставляет в сердце радость, грусть и сказочное настроение.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так близка детям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повсюду: дома, в школе, на праздниках, в мультфильмах и играх. Она помогает без слов передать настроение, а у каждого ребёнка рождает своё, особенное впечатление.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главный напев песни. Именно её чаще всего напевают снова и снова, потому что она легко запоминается и сразу узнаётся.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музыке порядок. Он похож на шаги или хлопки и подсказывает, где звук сильнее, а где слабее, будто музыка умеет маршировать.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особый голос инструмента или певца. По нему можно отличить флейту от барабана, а скрипку — от человеческого голоса.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самая запоминающаяся часть песни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остаётся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часто запоминается раньше других звуков. Стоит услышать знакомый напев, и он уже крутится в голове, словно маленькая музыкальная вертушка.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она вызывает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кажутся лёгкими и звонкими, а низкие — спокойными и серьёзными. От этого мелодия может звучать то тепло, то торжественно.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9338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шаги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понять, когда хлопать, шагать или притопывать. Он будто ведёт музыку за руку и не даёт ей остановиться.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 ритм обычно ровный и чёткий. Под такую музыку хочется идти смело и держать спину прямо, как маленький герой.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вальсе ритм плавный и кружится. Он словно приглашает двигаться легко, красиво и немного по-волшебному.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музыкальный характер звука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 инструмент на слух. Флейта, скрипка, барабан и голос звучат по-разному, даже если играют одну и ту же ноту.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звука есть свой характер. Один может быть мягким, другой — ярким, третий — звонким, а четвёртый — глубоким и сильным.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тембру музыка становится живой и узнаваемой. Это как если бы у каждого инструмента был свой голос и свой нрав.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впечатление рождается шаг за шагом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звук превращается в чувство и остаётся в памяти.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 человека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часто помогает улыбнуться, а спокойная — расслабиться и отдохнуть. Иногда одна мелодия умеет делать и то и другое по очереди, как настоящий музыкальный фокус.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 делает момент важным и красивым. Она может вызвать радость, волнение и даже лёгкое ожидание, будто сейчас случится что-то хорошее.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песня звучит особенно тепло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песня возвращает уютные воспоминания. Услышав её, человек будто снова попадает в любимый момент и на минуту улыбается своему прошлому.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любимые мелодии хочется слушать ещё раз. Они звучат как старый добрый знакомый, который пришёл в гости и принес хорошее настроение.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связана с праздником, мультфильмом или поездкой, она сразу напоминает о приятном событии. Тогда музыка кажется особенно близкой и доброй.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скорость меняют впечатление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звучит смело и празднично. Она будто открывает дверь шире и сразу привлекает внимание всей комнаты.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кажется мягкой и близкой. Её хочется слушать внимательно, как если бы она шептала что-то важное только тебе.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мелодия бодрит и зовёт двигаться. Под неё хочется шагать, подпрыгивать и даже немного пританцовывать, если очень хочется.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музыка успокаивает и помогает услышать каждый звук. Она словно просит не спешить и подольше побыть в тишине между нотами.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оживает, когда звучит музыка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 и добрый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маленький герой спешит по дороге, а рядом звучит лёгкая и весёлая мелодия. Она будто подсказывает: всё будет хорошо, даже если герой немного споткнулся и рассмешил зрителей. Музыка делает его приключение тёплым и очень живым.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 тёмном лесу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заходят в лес, где шуршат листья, а музыка становится тихой и тревожной. Сразу хочется прислушаться: не прячется ли за деревом загадка? Такой звук помогает понять, что в сказке сейчас важен момент ожидания и осторожности.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на волшебной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сказке появляется волшебник или фея, музыка звучит особенно нежно и торжественно. Кажется, что в воздухе загораются звёздочки, а обычная комната превращается в чудесное место. Именно так музыка помогает сказке стать ярче, чем краски на картинке.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слушать музыку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наблюдений помогает заметить, как звук превращается в личное впечатление.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умеет передавать музыка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быть весёлой и светлой, словно солнечный день. Она помогает улыбнуться, захотеть двигаться и делиться хорошим настроением с другими.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звучание становится грустным или задумчивым. Тогда музыка помогает спокойно посидеть, прислушаться к себе и понять, что печаль тоже бывает тихой и красивой.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звуки создают ощущение ожидания. Сразу хочется узнать, что случится дальше, поэтому музыка умеет будить любопытство, как интересная загадка.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и сильные мелодии вызывают восторг и смелость. Они могут начаться тихо, а потом вырасти, будто маленькое зерно превратилось в большой цветок.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исполнитель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музыку и записывает её нотами, как будто строит красивый дом из звуков. Он решает, какой будет мелодия: нежной, строгой, яркой или спокойной.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оживляет эту запись голосом или игрой на инструменте. От его исполнения зависит, как музыка прозвучит для слушателя: мягко, звонко, торжественно или совсем по-домашнему.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раскрашивают звучание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 певуче и мягко. Их звук часто напоминает длинную красивую линию, которая спокойно ведёт мелодию вперёд.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помогают держать чёткий ритм. Их звук бывает громким и уверенным, как шаги, которые идут в ногу.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звучат ярко и звонко, словно умеют звать издалека. Они добавляют музыке блеск и ощущение праздника.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школьников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помогает проснуться и начать день бодро, как будто музыка открывает окно в хорошее настроение.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школе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утренниках и концертах музыка делает событие торжественным, а выступление ребят — особенно радостным.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музыка помогает сосредоточиться, а на переменах — немного развеселиться и отдохнуть от дел.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 после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любимая песня помогает расслабиться, вспомнить приятное и почувствовать, что день закончился тепло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любимой песне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слушает песню и замечает её особенности шаг за шагом.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впечатления у людей разные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свой вкус: кому-то нравятся быстрые и звонкие мелодии, а кому-то — спокойные и мягкие. Поэтому одна и та же песня может вызвать разные улыбки и разные мысли.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впечатление влияют воспоминания. Если музыка напоминает о празднике, мультике или поездке, она кажется особенно близкой, а если нет — может показаться новой и необычной.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ребята слушают одну песню, но чувствуют её по-разному. И это нормально, потому что у каждого свой музыкальный опыт, свои любимые звуки и свои секреты памяти.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хочется помнить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про весёлый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мелодия сразу напоминает о дне рождения, шариках и смехе друзей. Стоит услышать знакомый припев, и в памяти снова появляется праздничный стол, улыбки и тёплый свет комнаты.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из любимого мультфильма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короткая мелодия возвращает в мир сказки, где герои бегают, спорят и дружат. Ребёнок слушает её и будто снова видит яркие кадры, которые уже стали почти родными.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первого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 остаются в памяти после первого концерта или школьного номера. Потом человек вспоминает волнение, аплодисменты и радость, а музыка звучит внутри, как маленькая победа.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впечатление: звук, чувство, память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оставляет в душе след, потому что в ней встречаются мелодия, ритм, тембр и наши воспоминания. Она помогает радоваться, успокаиваться и снова переживать добрые моменты.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2026-05-24T18:28:14Z</dcterms:created>
  <dcterms:modified xsi:type="dcterms:W3CDTF">2026-05-24T18:28:14Z</dcterms:modified>
</cp:coreProperties>
</file>