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Инфекции, передаваемые половым путем: что важно знать в 9 классе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рисках, защите и обращении за помощью.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изучать на ОБЗР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ИППП напрямую связаны с личной безопасностью и здоровьем. Раннее выявление помогает избежать осложнений, защитить партнёра и сохранить репродуктивное здоровье.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52" y="1386824"/>
            <a:ext cx="261000" cy="20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2" y="2028432"/>
            <a:ext cx="261000" cy="26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02" y="2696130"/>
            <a:ext cx="261000" cy="261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652" y="3389917"/>
            <a:ext cx="261000" cy="208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652" y="4031517"/>
            <a:ext cx="261000" cy="261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ИППП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Хламидиоз, гонорея и сифилис вызываются бактериями. Эти инфекции часто поддаются лечению, если диагноз поставлен вовремя и терапия назначена врачом.
</a:t>
            </a:r>
            <a:endParaRPr lang="en-US" sz="738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вирусным ИППП относятся ВПЧ, герпес, ВИЧ и гепатит B. Некоторые из них можно контролировать, но не всегда удаётся полностью удалить из организма.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Трихомониаз вызывается паразитом и тоже передаётся при интимных контактах. Без лечения он может вызывать неприятные симптомы и воспаление.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возможно при вагинальном, анальном и оральном контакте. Некоторые инфекции также передаются через кровь и от матери к ребёнку.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ИППП долго не дают заметных признаков. Поэтому знание правил безопасности и своевременное обращение к врачу особенно важны.
</a:t>
            </a:r>
            <a:endParaRPr lang="en-US" sz="7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передача инфекции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ИППП передаются при контакте слизистых оболочек, биологических жидкостей и повреждённой кожи. Даже небольшие микротравмы могут облегчить проникновение возбудителя.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повышают отсутствие защиты, несколько партнёров и совместное использование предметов, на которых может быть кровь. Опасность возрастает, если человек не знает о заражении.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инфекции передаются без видимых симптомов. Поэтому внешне здоровый человек может быть источником заражения, а болезнь — обнаружиться только при обследовании.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чаще оказывается в группе риска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 молодые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 при раннем начале половой жизни, отсутствии защиты и частой смене партнёров. Алкоголь и наркотики тоже снижают осторожность и мешают принимать взвешенные решения.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риск выше в подростковом возрасте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часто не хватает достоверной информации. Из-за стеснения разговор с взрослым откладывается, а обращение за помощью происходит поздно, когда инфекция уже успевает развиться.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ИППП по типу возбудителя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возбудители требуют разного подхода к лечению и профилактике.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Вирусных инфекций в перечне больше всего; часть из них можно предупреждать вакцинацией.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типу возбудителя на основе учебного материала и стандартных медицинских справочников.
</a:t>
            </a:r>
            <a:endParaRPr lang="en-US" sz="6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Симптомы, которые нельзя игнорировать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выделения, жжение и боль при мочеиспускании, зуд и покраснение — частые признаки, при которых стоит сразу обратиться к врачу.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Насторожить должны высыпания, язвочки, неприятный запах и боль внизу живота. Эти симптомы могут говорить о воспалении или инфекции.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людей болезнь почти не заметна. На раннем этапе жалоб может не быть, хотя инфекция уже развивается и может передаваться дальше.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симптомов не означает, что всё в порядке. Именно поэтому обследование важно даже тогда, когда самочувствие кажется нормальным.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масштаб показывает, почему нельзя откладывать профилактику, тестирование и визит к врачу при подозрении на инфекцию.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(ВОЗ): оценки по ИППП.
</a:t>
            </a:r>
            <a:endParaRPr lang="en-US" sz="697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млн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новых случаев ИППП происходит в мире каждый день
</a:t>
            </a:r>
            <a:endParaRPr lang="en-US" sz="14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ИППП и их особенности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чем инфекции различаются по возбудителю, проявлениям и подходу к лечению.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инфекции обычно лечатся, а вирусные чаще требуют контроля и длительного наблюдения.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ВОЗ и клиническим рекомендациям.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врачи выявляют ИППП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начинается с беседы и осмотра. Затем врач может назначить мазки, анализы крови, мочи или ПЦР, чтобы точно определить возбудителя.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используют сразу несколько методов. Это помогает подтвердить результат и не пропустить инфекцию, особенно если симптомы слабые или ещё не появились.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тестирование ускоряет начало лечения и снижает риск осложнений. Чем раньше человек обратится за помощью, тем легче остановить дальнейшую передачу инфекции.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подозрения к помощи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подозрении на ИППП: от первых признаков до завершения лечения и контроля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Лечение: основные правила безопасности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Назначение врача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подбирают после обследования. При бактериальных инфекциях используют антибиотики, а схему и дозировку определяет только специалист.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Полный курс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принимать препараты столько дней, сколько назначено. Самовольная отмена может скрыть симптомы, но не устранить инфекцию полностью.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Контроль и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лечения врач может назначить повторный осмотр. При вирусных инфекциях нередко нужны длительное наблюдение и поддерживающая терапия.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Профилактика: надёжные способы защиты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делиться иглами и предметами, на которых может быть кровь. Чем раньше подросток узнаёт о правилах безопасности, тем легче превратить их в привычку.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меры защиты — презерватив, один постоянный здоровый партнёр, вакцинация против ВПЧ и гепатита B, а также регулярные обследования при риске заражения.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Насколько работают меры профилактики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меры полезны, но не заменяют друг друга: одна снижает риск, другая помогает вовремя заметить скрытую инфекцию.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сочетание нескольких способов защиты, особенно если привычка к ним формируется заранее.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рекомендации ВОЗ и профильных медицинских источников; сравнительная шкала, 2024
</a:t>
            </a:r>
            <a:endParaRPr lang="en-US" sz="6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об ИППП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ИППП бывают только у взрослых. Факт: риск связан не с возрастом, а с опасным контактом, который может произойти и у подростков.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если ничего не болит, инфекции нет. Факт: многие ИППП долго протекают скрыто и обнаруживаются только при обследовании.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домашние средства помогают вылечиться. Факт: без анализов и врача нельзя точно узнать причину симптомов и подобрать лечение.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один раз проверяться не нужно. Факт: при риске или симптомах тестирование важно даже тогда, когда человек чувствует себя нормально.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безопасность, границы и согласие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тревожной ситуации важно поговорить с доверенным взрослым и попросить помощи. Открытый разговор помогает раньше заметить риск и избежать опасных последствий.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подросток имеет право сказать «нет», если контакт вызывает страх, сомнение или давление. Безопасность начинается с уважения к своим ощущениям и границам.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должно быть добровольным, понятным и осознанным. Если человека торопят, запугивают или заставляют, это уже не согласие, а нарушение личных границ.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324" y="1341119"/>
            <a:ext cx="193500" cy="2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18817"/>
            <a:ext cx="244200" cy="217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обращаться к врачу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Небезопасный 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незащищённого контакта не стоит ждать появления симптомов. Обследование помогает вовремя заметить инфекцию и снизить риск передачи другим людям.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Выделения и боль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выделения, жжение, зуд, боль при мочеиспускании или кровь вне обычной ситуации — серьёзный повод для визита к врачу.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Сыпь, язвочки,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Сыпь, язвочки, неприятный запах или температура после риска могут указывать на инфекцию. Чем раньше начато обследование, тем проще лечение.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боль, высокая температура, признаки травмы или насилия требуют немедленного обращения за помощью, без ожидания и самолечения.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подростков и конфиденциальность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Поддержку могут оказать родители, школьный психолог, педиатр и подростковый врач. Разговор с доверенным взрослым делает путь к помощи более безопасным и понятным.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обращении за помощью врач должен соблюдать конфиденциальность и объяснять всё спокойно, без осуждения. Это помогает подростку не скрывать симптомы и не откладывать обследование.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снижает риск заражения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меры, которые работают лучше всего вместе. Каждая из них решает свою задачу: защита, профилактика, раннее выявление и лечение.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мер заметно эффективнее любой одной привычки. Для подростков это особенно важно, потому что безопасное поведение формируется заранее.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рекомендации ВОЗ и профилактических программ; сравнительная шкала, 2024
</a:t>
            </a:r>
            <a:endParaRPr lang="en-US" sz="6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Знать, защищать, обращаться вовремя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ИППП можно предупредить и вовремя вылечить, если знать правила безопасности, пользоваться защитой, делать прививки и не стесняться идти к врачу при первых признаках риска.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2026-05-21T03:15:12Z</dcterms:created>
  <dcterms:modified xsi:type="dcterms:W3CDTF">2026-05-21T03:15:12Z</dcterms:modified>
</cp:coreProperties>
</file>