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сказках, играх и книгах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— игрушка, которая умеет жить в сказках, играх и книгах.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кукла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появились очень давно: их делали из ткани, дерева, соломы и глины. Они помогали играть, участвовали в обрядах и жили рядом с семьёй. Со временем игрушки стали фабричными, но интерес к ним не исчез.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кукла нравится детям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куклой легко играть в семью, школу, магазин или путешествие. Такие игры похожи на настоящую жизнь, но в них всё можно придумать самому.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ребёнок учится говорить, слушать, заботиться и делиться. Кукла помогает повторять добрые слова и поступки без скучных объяснений.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может стать подругой, ученицей, сказочной героиней или смешной выдумщицей. С ней удобно сочинять короткие истории, где каждый день получается маленьким приключением.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тряпичная кукла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Тряпичную куклу делали из лоскутков и ниток, часто без иголки и клея. Такая поделка получалась простой, тёплой и очень домашней, будто из бабушкиного сундука.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народных кукол не рисовали лицо. Считалось, что так кукла остаётся спокойной, доброй и подходит для семейного уюта и тихой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27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1825" y="1512375"/>
            <a:ext cx="165375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30275"/>
            <a:ext cx="257400" cy="228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делают кукол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ткани делают мягких кукол, которых приятно держать в руках. Они удобны для объятий и часто становятся самыми любимыми игрушками.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куклы легко сделать и украсить самим. Их можно вырезать, раскрашивать и придумывать для них новые наряды снова и снова.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куклы прочные и приятные на вид. У них часто строгая, спокойная форма, которая напоминает старинные игрушки и ремёсла.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Пластмассовая кукла лёгкая, не боится частой игры и её удобно мыть. Такой материал помогает игрушке долго оставаться аккуратной и яркой.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 пряжа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и пряжи тоже делают интересные куклы. Они отличаются по фактуре, выглядят необычно и показывают мастерство тех, кто их создаёт.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кукла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куклы от замысла до игрушки, готовой к продаже и игре.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в сказке и театре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часто становится героиней сказок и коротких историй. Она может быть доброй, смелой или чуть-чуть озорной, поэтому её легко запомнить.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Актриса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кукольном театре игрушка говорит, двигается и смешит зрителей. Сюжет становится живым и понятным, а смотреть такой спектакль особенно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куклы менялись со временем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куклы мастерили сами из простых материалов. Каждая игрушка получалась особенной и хранила тепло рук.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куклы начали выпускать на фабриках. Игрушек стало больше, а выбрать подходящую стало проще.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куклы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куклы могут двигать руками и ногами, говорить, петь и светиться. Но их главная задача по-прежнему одна — радовать ребёнка в игре.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куклы рассказывает о её характере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Платье, шапочка, обувь и причёска сразу создают образ куклы. По наряду можно понять, кто она: принцесса, ученица, путешественница или артистка.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Одежда бывает праздничной, повседневной, сказочной или спортивной. Иногда именно наряд придумывает целую историю и помогает кукле выглядеть по-особенному.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помогает играть и учиться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куклой дети учатся одевать её, кормить и укладывать спать. В такой игре легко повторять привычные дела семьи.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Разговоры с куклой развивают речь и воображение. Можно задавать вопросы, отвечать за неё и придумывать смешные диалоги.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Игра с куклой тренирует память и внимание. Ребёнок запоминает порядок действий и старается ничего не забыть.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Кукла помогает вырабатывать добрые привычки: аккуратность, заботу и терпение. С ней учиться получается спокойно и весело.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в музее и в коллекции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куклы часто создают очень точно: у них аккуратные лица, настоящие на вид костюмы и мелкие детали, по которым можно узнать время и место их появления.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куклы не только украшают витрину, но и рассказывают о том, как люди одевались, какие вещи использовали дома и какие праздники отмечали раньше.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Коллекционеры бережно хранят редкие куклы, потому что каждая из них похожа на маленький рассказ о прошлом и помогает увидеть историю глазами игрушки.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кукла в красивом наряде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куклы часто выглядят очень изящно: у них ровные линии, яркие ткани и аккуратные причёски. В их одежде заметны традиции страны, а в позе — спокойствие и достоинство. Такая кукла сразу привлекает внимание на полке.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кукла с народным узором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куклы нередко одеты в сарафаны, платочки и рубахи с узорами. По ним легко представить деревенский праздник, ярмарку или домашний вечер. В этих куклах чувствуется тепло рук мастера и память о народных традициях.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кукла с яркими украшениями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куклы могут быть очень выразительными: с бусами, тканевыми повязками и необычными формами. Они передают богатство красок и орнаментов. Каждая такая кукла похожа на маленькое произведение искусства из другой части мира.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разных стран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куклу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проверь, чтобы у куклы не было сломанных деталей, острых краёв и плохо пришитых пуговиц. Так игрушка останется безопасной для ребёнка.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Мягкую куклу лучше хранить в чистом сухом месте и не тянуть за швы. Если одежда запачкалась, её можно постирать отдельно и хорошо высушить.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Пластиковую куклу нужно мыть аккуратно, без сильных химических средств. Важно следить, чтобы руки, ноги и волосы были крепко прикреплены и не отвалились во время игры.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обращение помогает кукле долго выглядеть красиво. Если у игрушки есть коробка или мешочек для хранения, туда удобно убирать её после игры.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куклу для ребёнка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показывает, на что стоит обратить внимание, чтобы игрушка была удобной, безопасной и интересной каждый день.
</a:t>
            </a:r>
            <a:endParaRPr lang="en-US" sz="9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Самодельная кукла из ткани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простую куклу, нужны лоскутки, нитки и немного ваты. Сначала собирают основу, потом завязывают голову и тело, а затем подбирают одежду и украшения.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кукла получается мягкой, тёплой и очень домашней. В каждой складке ткани чувствуется забота мастера, поэтому игрушка выходит непохожей на все остальные.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кукла в семье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людей есть кукла, с которой связаны первые игры, праздники и семейные фотографии. Она хранит не только ткань и нитки, но и добрые воспоминания.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дорогой кажется кукла, с которой когда-то разговаривали, укладывали спать и брали в поездки. Такая игрушка умеет хранить тепло детства очень долго.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любимую куклу передают младшим детям или бережно убирают на память. Тогда она становится частью семейной истории и напоминает о доме.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куклы и новые возможности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куклы умеют удивлять: они могут говорить, светиться, двигать руками и реагировать на прикосновение. Это делает игру более разнообразной и похожей на маленькое чудо.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куклы помогают учить буквы, счёт и вежливые слова. Но главное в них остаётся прежним: они поддерживают игру, фантазию и дружеское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куклы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куклы делали из ткани, дерева, глины и соломы. Они служили не только для игры, но и были связаны с обрядами и семейными обычаями.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куклы стали важной частью домашнего быта. По их одежде и форме можно узнать ремёсла, праздники и представления людей о красоте и добре.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куклы показывают, как меняются материалы и технологии. Но они по-прежнему помогают помнить прошлое и бережно передавать традиции дальше.
</a:t>
            </a:r>
            <a:endParaRPr lang="en-US" sz="11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куклы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умеет быть разной: простой или нарядной, старинной или современной. Но в любой форме она остаётся игрушкой, с которой легко придумать свою историю.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заботиться о ком-то, как о младшем друге. Ребёнок учится укладывать, одевать, кормить и говорить ласковые слова, почти как настоящий помощник.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развивает воображение, потому что может стать принцессой, ученицей, путешественницей или смешной выдумщицей. Одну и ту же игрушку можно превращать в новый образ снова и снова.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любят ещё и за красоту: у куклы бывают разные ткани, цвета и формы. Она радует глаз и делает игру спокойной, тёплой и интересной.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остаётся близкой детям и взрослым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прошла долгий путь от простой фигурки до любимой игрушки и части культуры. Она по-прежнему учит играть, фантазировать и беречь добрые традиции.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2026-05-23T23:30:16Z</dcterms:created>
  <dcterms:modified xsi:type="dcterms:W3CDTF">2026-05-23T23:30:16Z</dcterms:modified>
</cp:coreProperties>
</file>