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 эмбриологические свидетельства 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организмов и развитие зародышей раскрывают их общее происхождение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сходство строения и развития важно для эволюции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черты строения и раннего развития у разных организмов трудно объяснить случайностью. Сравнение анатомии и эмбрионов позволяет увидеть общие предковые признаки и проследить, как из них возникло разнообразие видов, дополненное данными генетики развития.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доказательства: общий план строения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организация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сохраняется общий план: череп, позвоночник, скелет конечностей и поясов. Эти элементы можно обнаружить у рыб, амфибий, пресмыкающихся, птиц и млекопитающих, несмотря на различия образа жизни и внешнего облика.
</a:t>
            </a:r>
            <a:endParaRPr lang="en-US" sz="145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внутренних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совпадает не только внешний вид, но и расположение костей, мышц и внутренних органов. Такое соответствие особенно заметно в скелете и свидетельствует о наследовании базового плана строения от общего предка.
</a:t>
            </a:r>
            <a:endParaRPr lang="en-US" sz="1472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родство, тем больше общих черт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близкородственных видов число совпадений в строении гомологичных органов выше. Поэтому морфологическое сравнение помогает не просто описывать формы, а оценивать степень эволюционного родства организмов.
</a:t>
            </a:r>
            <a:endParaRPr lang="en-US" sz="15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 позвоночных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формируются из одной исходной структуры, унаследованной от предка. Поэтому их строение связано между собой, даже если в ходе эволюции они разошлись по функциям и внешнему виду.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летучей мыши, ласта кита и лапа крота используются по-разному: для хватания, полёта, плавания и рытья. При этом их костная основа остаётся сходной.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 — 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примерах сохраняются плечо, предплечье, кисть и пальцы. На одном и том же плане строения природа как бы «модифицирует» орган под условия среды и образ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и аналогия: сравнение признаков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внешнее сходство само по себе ещё не доказывает родство. Важнее выяснить происхождение признака и его место в плане строения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Гомологии указывают на общее происхождение, а аналогии — на сходные условия среды. Для эволюционного вывода решающими являются строение и происхождение, а не только функция.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анатомия позвоночных и беспозвоночных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как следы исторического развития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рудименты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 — это органы, которые в ходе эволюции уменьшились и утратили исходную функцию полностью или частично. Они сохраняются как остатки более развитых структур предков.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рудиментам относят аппендикс, копчик, зубы мудрости, полулунную складку глаза и мышцы ушной раковины. Эти структуры унаследованы, хотя их роль в организме заметно сократилась.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китов и змей встречаются остатки тазового пояса и конечностей. Такие органы особенно наглядно показывают, что современные виды несут в себе следы предковой организации тела.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не исчезают мгновенно, потому что эволюция изменяет организм постепенно. Если структура перестала быть жизненно необходимой, она может редуцироваться, но не всегда полностью исчезает.
</a:t>
            </a:r>
            <a:endParaRPr lang="en-US" sz="1145" dirty="0"/>
          </a:p>
        </p:txBody>
      </p:sp>
      <p:sp>
        <p:nvSpPr>
          <p:cNvPr id="13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важны как морфологические свидетельства истории вида. Они показывают, что нынешнее строение организма сформировалось через длительные преобразования, а не возникло сразу в готовом виде.
</a:t>
            </a:r>
            <a:endParaRPr lang="en-US" sz="11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 у 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постоянные рудименты встречаются гораздо чаще, чем редкие атавизмы. Это отражает различие между обычным наследуемым остатком строения и исключительным возвратом древнего признака.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 — массовое явление, атавизмы — редкое. Оба признака сохраняют информацию о предковых формах, но встречаются с разной частотой и биологическим смыслом.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 как редкое проявление древних признаков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появление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 — это внезапное проявление признаков, характерных для далёких предков. Они возникают у отдельных особей и резко выделяются на фоне обычного строения вида.
</a:t>
            </a:r>
            <a:endParaRPr lang="en-US" sz="1539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появления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наследственном материале могут сохраняться древние программы развития, которые обычно подавляются. Если их работа нарушается или активируется, признак, как правило, появляется вновь.
</a:t>
            </a:r>
            <a:endParaRPr lang="en-US" sz="1371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придаток, выраженная многососковость и сильное оволосение тела у человека — редкие, но важные примеры. Атавизмы подтверждают, что эволюционная история сохраняется не только в костях и органах, но и в механизмах развития.
</a:t>
            </a:r>
            <a:endParaRPr lang="en-US" sz="13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сравнение строения помогает установить родство видов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в сравнительной анатомии и систематике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доказательства: сходство ранних зародышей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на ранней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зародыши позвоночных в начале развития, они выглядят удивительно похоже: заметны хорда, нервная трубка, жаберные дуги и хвостовой отдел. Эти признаки появляются до формирования видовых особенностей, поэтому ранняя стадия особенно информативна для эволюционного анализа.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становятся заметнее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развития эмбрионы рыб, амфибий, рептилий, птиц и млекопитающих начинают всё сильнее различаться. Сначала видны общие черты строения, а затем проявляются особенности конкретного вида, связанные с его образом жизни и средой обитания.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зародышевого сходства Карла Бэра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в начале развития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Бэр показал, что в онтогенезе сначала возникают признаки крупной группы организмов: общий план тела, зародышевые оболочки и основные оси. На раннем этапе различия между видами ещё минимальны.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Бэра сделал ранние стадии развития особенно важными для сравнения родственных организмов. Он показал, что сходство эмбрионов отражает историческое родство, а не случайное внешнее сходство.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более частных черт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развитие идёт от общего к особому: сначала формируются признаки класса и отряда, позже — семейства, рода и вида. Эмбрион не повторяет взрослые формы предков буквально.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эмбрионального развития позвоночных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стадиях развитие позвоночных идёт по общему плану, но с разной степенью сходства между видами. Чем раньше этап, тем заметнее общие черты.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наиболее консервативны, поэтому именно они лучше всего подходят для сравнения родственных групп и выявления общего плана развития.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эмбриология позвоночных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дуги и хвост: следы общего происхождения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эмбрионов наземных позвоночных появляются жаберные дуги. У человека они не остаются органами дыхания, а участвуют в образовании челюстей, подъязычной кости и элементов гортани.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зачаток есть у эмбрионов многих позвоночных, включая человека. В дальнейшем он редуцируется, а его остаток превращается в копчик, сохраняя след предкового строения.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структуры важны не функцией, а происхождением. Они показывают, что развитие идёт через этапы, отражающие древнюю историю группы, даже если итоговое строение сильно изменяется.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 Э. Геккеля и их современная оценка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Биогенетическая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Эрнст Геккель предложил мысль о том, что онтогенез как бы кратко повторяет филогенез. Эта формула привлекла внимание к эмбриологии как к источнику данных об эволюции.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упрощено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не принимает буквальное повторение предков в развитии. Эмбрион не проходит взрослые стадии исторических форм, а лишь сохраняет некоторые общие этапы и признаки.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упрощение, идея Геккеля сыграла важную роль в развитии сравнительной эмбриологии. Она помогла увидеть в зародышевом развитии не только рост, но и эволюционный смысл.
</a:t>
            </a:r>
            <a:endParaRPr lang="en-US" sz="12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сходства у разных классов позвоночных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общая тенденция: по мере развития эмбрионов признаки классов становятся всё более различимыми, а общность ранних стадий постепенно уменьшается.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этап развития, тем устойчивее общий план строения и тем сильнее сходство эмбрионов разных групп позвоночных.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сравнительной эмбриологии позвоночных; школьный курс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развития и эмбриологические сходства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Гены-регуляторы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эмбриональные признаки определяются генами, которые управляют делением клеток, закладкой осей тела и формированием органов. Поэтому развитие у разных животных подчиняется общим биологическим программам.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генов развития объясняет, почему у родственных групп повторяются общие черты строения. Эволюция сохраняет не только формы органов, но и механизмы их закладки.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Hox-гены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Hox-гены: они задают порядок расположения частей тела вдоль переднезадней оси. У разных животных эти гены очень сходны по строению и выполняют близкие функции.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человека и других млекопитающих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рудименты как напоминание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можно рассмотреть копчик, аппендикс, зубы мудрости и мышцы ушной раковины как признаки, утратившие прежнюю значимость. Они не делают организм «примитивным», но показывают, что наше строение сложилось исторически. Такие детали особенно убедительно читаются в сравнении со скелетом приматов.
</a:t>
            </a:r>
            <a:endParaRPr lang="en-US" sz="1066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приматов: общее строение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сопоставить скелеты человека, шимпанзе и других приматов, сразу заметен единый план строения: череп, позвоночник, плечевой и тазовый пояса, передние и задние конечности. Различия связаны не с отменой родства, а с приспособлением к разным способам передвижения и жизни.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эмбрионального сходства к филогенетическим выводам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связывает наблюдения в эмбриологии с выводами о родстве и происхождении организмов.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значение морфологических и эмбриологических данных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признаки не всегда означают близкое родство: иногда они возникают независимо при сходных условиях среды. Поэтому морфологические данные нужно интерпретировать осторожно и в широком контексте.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другими науками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усиливаются, когда их подтверждают палеонтология, генетика и молекулярная биология. Совпадение нескольких независимых линий доказательств делает результат намного надёжнее.
</a:t>
            </a:r>
            <a:endParaRPr lang="en-US" sz="1235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Наблюдаемость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морфологии и эмбриологии в том, что их можно изучать непосредственно, без сложной аппаратуры. Это делает их особенно важными в школьном курсе биологии.
</a:t>
            </a:r>
            <a:endParaRPr lang="en-US" sz="1249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научный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разных наук согласуются, эволюционная картина становится убедительной. Тогда сходство строения и развития воспринимается не как случайность, а как след общего происхождения.
</a:t>
            </a:r>
            <a:endParaRPr lang="en-US" sz="1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 эмбриология: два пути к одному выводу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органов и раннего развития показывает, что живые организмы связаны общим происхождением. Морфология раскрывает план строения, а эмбриология — его исторически устойчивые этапы.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2026-06-01T21:03:56Z</dcterms:created>
  <dcterms:modified xsi:type="dcterms:W3CDTF">2026-06-01T21:03:56Z</dcterms:modified>
</cp:coreProperties>
</file>