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воздействия факторов среды на организм, адаптация и экологические вызовы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ключевые аспекты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изучения влияния среды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влияния факторов среды важно для здоровья человека, профилактики болезней и понимания эволюции. От XIX века с Ламарком и Тимирязевым до современных вызовов — урбанизации и климатических изменений.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включают неорганические компоненты среды: температуру, свет, влажность, давление и состав почвы с водой, влияя на базовые процессы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факторов среды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связаны с взаимодействием живых организмов — конкуренцией, симбиозом и паразитизмом, формируя структуру сообществ и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— результат человеческой деятельности: загрязнения, изменения ландшафтов, климатические изменения, оказывающие значительное влияние на природу и здоровье.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примеры и значение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скорость обмена веществ, освещённость влияет на фотосинтез, а влажность поддерживает водный баланс клеток. Эти параметры критичны для жизнедеятельности.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воздействия на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воды растения теряют тургор, что ухудшает рост. Давление, например у водолазов, влияет на нервные процессы, замедляя проводимость и меняя поведение организму.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 между особями одного или разных видов, что влияет на численность и распределение популяций.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сосуществование организмов, например, микориза грибов и корней растений, повышает их адаптационные возможности в среде.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характеризуется использованием одного организма в ущерб другому, вызывая болезни и влияя на здоровье популяций, что регулирует динамику сообществ.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взаимодействия обеспечивают потоки энергии и вещества в экосистемах, формируя устойчивость и изменчивость природных комплексов.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и их проявления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факторы: последствия для организмов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и его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сажи и тяжёлых металлов в атмосферу и воду наносят вред животным и растениям, приводя к снижению биологического разнообразия и распространению заболеваний.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местообитаний природных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вырубка лесов и строительство нарушают экосистемы, уменьшая площадь естественных биотопов и вызывая миграцию или гибель многих видов.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катастрофы и генетические 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как Чернобыль и Фукусима приводят к длительным генетическим изменениям у живых существ, вызывая мутации и нарушения репродуктивных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ключевой фактор, ограничивающий развитие организма при недостатке, несмотря на избыток других ресурсов.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Либиха, XIX век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ограничиваются минимальным по количеству экологическим фактором, даже если остальные в избытке.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 (Шелфорда)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зона фактора обеспечивает наивысшую жизнеспособность и рост, например, температура +25–30°C благоприятна для многих растений.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организму присущ определённый диапазон допустимых значений факторов среды, за рамками которого начинается стресс и угроза жизни.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выносливости ограничивают распространение видов в экосистемах, формируя границы их ареала обитания.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Жизнеспособность дрожжей максимальна при +30°C, снижаясь при низких и высоких температурах, отражая приспособленность к оптимальным условиям.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зоны толерантности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с условиями вне оптимума приводит к снижению активности и даже гибели дрожжевых клеток.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данные микробиологии, 2020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реакция организма на фактор среды — шок, сопровождающийся нарушением гомеостаза и мобилизацией ресурсов.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фазе компенсаторной устойчивости активируются механизмы стабилизации функций, позволяющие противостоять неблагоприятному воздействию.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стабилизации характеризуется успешной адаптацией и восстановлением нормальной деятельности, если фактор не является чрезмерным.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ресурсы истощаются, наступает стадия истощения, что приводит к снижению устойчивости и возможной гибели организма.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адаптации организма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возраста на чувствительность к факторам среды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наиболее уязвимы к экстремальным температурам и инфекциям из-за несовершенства терморегуляции и иммунной системы, что повышает риск перегрева, переохлаждения и токсических воздействий.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демонстрируют высокую адаптационную способность благодаря пластичности физиологических процессов и активному развитию систем, что способствует быстрой компенсации неблагоприятных факторов.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пожилых людей снижены адаптивные резервы, ухудшены кровообращение и регуляция, что увеличивает их восприимчивость к изменению климата, влажности и гипоксии, затрудняя восстановление.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человека к экстремальным средам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жировой слой и замедленный обмен у эскимосов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Арктики, эскимосы, обладают развитым подкожным жиром, блокирующим холод. Замедленный обмен веществ помогает экономить энергию, что обеспечивает выживание в суровых условиях низких температур.
</a:t>
            </a:r>
            <a:endParaRPr lang="en-US" sz="968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гемоглобин и объём лёгких у шерпов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Шерпы высокогорных районов Гималаев приспособились к разреженному воздуху за счёт увеличенного содержания гемоглобина и расширенных лёгких, что улучшает транспорт кислорода и поддерживает физическую выносливость.
</a:t>
            </a:r>
            <a:endParaRPr lang="en-US" sz="886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водного обмена у жителей пустынь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пустынных регионов эффективно регулируют потовыделение и уменьшают суточный объём мочи, что позволяет сохранять влагу и адаптироваться к жаркому и засушливому климату.
</a:t>
            </a:r>
            <a:endParaRPr lang="en-US" sz="9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отражает вариативность фенотипа при неизменном генотипе, зависящую от факторов окружающей среды, позволяя организму проявлять разнообразные адаптационные ответы.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нормы реакции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рост и развитие растений влияет освещённость и влажность, что в пределах нормы реакции определяет размер и форму, адаптируя их к локальным условиям.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масса тела и иммунитет зависят от питания и образа жизни, демонстрируя, как внешние условия обуславливают физиологические проявления в рамках генотипической базы.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длительного влияния неблагоприятных факторов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респираторные заболевания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качество воздуха способствует развитию бронхитов и мутациям в клетках дыхательных путей. По данным ВОЗ, в загрязнённых регионах отмечается значительный рост астмы и хронических заболеваний лёгких.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онкологические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 снижает иммунитет, усиливая риск психосоматических и онкологических заболеваний. Радиационное воздействие повышает вероятность мутаций, что проявляется в увеличении случаев онкологии в пострадавших зонах.
</a:t>
            </a:r>
            <a:endParaRPr lang="en-US" sz="11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Барьерные и поведенческие механизмы защиты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выявляет и уничтожает вредоносные микроорганизмы, обеспечивая защиту на клеточном и молекулярном уровнях, предотвращая заболевания.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слизистые оболочки действуют как физические барьеры, препятствуя попаданию патогенов и токсинов внутрь организма, сохраняя целостность тканей.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адаптации, например, поиск тени или воды в жару и изменение активности у животных, помогают снизить нагрузку окружающей среды и поддержать гомеостаз организма.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температуры и влажности внутри помещений создаёт комфортный микроклимат, способствующий поддержанию здоровья и повышению работоспособности.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фильтров и очистителей воздуха снижает концентрацию пыли, аллергенов и токсичных веществ, улучшая качество внутренней атмосферы.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шумоизоляции и грамотное освещение уменьшают стресс и утомляемость, способствуя психоэмоциональному благополучию населения.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озеленение повышает влажность, снижает пылевые частицы, улучшает качество воздуха и способствует релаксации, улучшая общее состояние жителей.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оптимизации среды обитания человека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последствия антропогенных факторов среды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антропогенного загрязнения значительно повышает частоту респираторных заболеваний и аллергий в городах, что подтверждается статистикой Роспотребнадзора и связано с концентрацией вредных веществ в воздухе.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онкологических и сердечно-сосудистых заболеваний отмечен в промышленных зонах, где тяжелые металлы и пестициды вызывают генетические нарушения и хроническую интоксикацию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устойчивость организма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и врождённый иммунитет задают основу способности организма противостоять неблагоприятным условиям и инфекциям.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навыки, такие как регулярные физические нагрузки и закаливание, укрепляют адаптивные возможности и повышают сопротивляемость стрессам.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питание, богатое витаминами и минералами, обеспечивает необходимыми ресурсами для поддержания жизненно важных функций и защиты от вредных факторов.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кожи и слизистых стимулирует иммунную систему и защищает от патогенов, формируя важный элемент устойчивости организма.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микробиоты и стерильности среды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стерильность снижает контакт с полезными микроорганизмами, что увеличивает риск развития аллергий и аутоиммунных заболеваний.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дети, растущие в сельской местности с богатой микрофлорой, реже страдают от астмы и аллергии по сравнению с городскими сверстниками.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действия факторов среды важно для здоровья и адаптации, позволяя создавать эффективные меры профилактики и формировать устойчивое взаимодействие общества с природой.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факторов среды в жизни человека и общества
</a:t>
            </a:r>
            <a:endParaRPr lang="en-US" sz="27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2026-05-10T08:38:25Z</dcterms:created>
  <dcterms:modified xsi:type="dcterms:W3CDTF">2026-05-10T08:38:25Z</dcterms:modified>
</cp:coreProperties>
</file>