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эволюционной теории Ч. Дарвина
</a:t>
            </a:r>
            <a:endParaRPr lang="en-US" sz="2654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наблюдений в природе к современной биологии через идею естественного отбора.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Дарвина: как объясняли природу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первой половине XIX века виды считали неизменными, но Ламарк, Лайель и практика селекции уже подготовили почву для новой научной теории.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8689" y="1670354"/>
            <a:ext cx="3011023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на «Бигле» как источник наблюдений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виды, разные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важными стали различия между родственными видами на соседних территориях: они показывали, что изоляция и среда способны направлять расхождение признаков.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экспедиция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1831–1836 годах Дарвин прошёл маршрут от берегов Южной Америки до Галапагосских островов и Австралии, собирая материал для будущих выводов о разнообразии живого мира.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Геологический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рельефом, островами и континентами помогли Дарвину понять, что история Земли очень длительна, а природные изменения происходят постепенно, а не мгновенно.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коллекции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изучал растения, животных, окаменелости и горные породы, сопоставляя современные формы с вымершими и постепенно выстраивая картину изменений природы во времени.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формирования идей Дарвина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теории занял почти сорок лет: от полевых наблюдений к публикации, затем к расширению идей на человека.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 постепенное созревание концепции: наблюдения, гипотеза, проверка и научное признание.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 биографии Ч. Дарвина и истории публикаций, XIX век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Вьюрки и клювы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увидел, что у близких вьюрков различается форма клюва, и это связано с разным способом питания. Такие различия особенно заметны на изолированных островах, где каждая популяция приспосабливается к своим условиям.
</a:t>
            </a:r>
            <a:endParaRPr lang="en-US" sz="1009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и острова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черепахи на разных островах отличались строением панциря и формой шеи. Эти признаки помогали связывать особенности организма не с «замыслом», а с жизнью в конкретной среде.
</a:t>
            </a:r>
            <a:endParaRPr lang="en-US" sz="1192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предок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Сопоставляя островные формы, Дарвин пришёл к мысли, что близкие виды могли произойти от общих предков. Изоляция усиливала различия, а среда отбирала те признаки, которые повышали выживание.
</a:t>
            </a:r>
            <a:endParaRPr lang="en-US" sz="115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Дарвина на Галапагосах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как центральный механизм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любого вида особи не одинаковы: часть различий передаётся потомкам. Именно это разнообразие создаёт материал, на котором может «работать» эволюция.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существование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ограничены, поэтому не все организмы выживают и размножаются. Конкуренция, хищники, болезни и неблагоприятные условия среды постоянно отбраковывают менее приспособленных.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успехе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Те, чьи признаки лучше подходят к условиям жизни, чаще доживают до размножения. Их потомство получает больше шансов унаследовать полезные особенности.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01319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приспособлений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отбор действует долго, удачные признаки постепенно накапливаются. Так популяции становятся лучше приспособленными, а при изоляции могут расходиться до появления новых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естественного отбора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причин и следствий в дарвиновском объяснении эволюции.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35454"/>
            <a:ext cx="5139684" cy="2085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Дарвиновская модель и прежние взгляды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чем дарвиновское объяснение отличается от более ранних представлений о природе видов.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предложил механизм, который связывает изменчивость и среду, тогда как ранние подходы либо не объясняли наследование, либо отрицали изменение видов.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научных взглядов XIX века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2055822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2055822"/>
            <a:ext cx="9000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704867" y="3634590"/>
            <a:ext cx="787500" cy="90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 изменчивость в XIX веке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1664415" y="2145822"/>
            <a:ext cx="2448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селекции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наблюдал, как селекционеры быстро меняют породы животных и сорта растений. Это убедило его, что признаки могут накапливаться при последовательном отборе, даже без знания генов.
</a:t>
            </a:r>
            <a:endParaRPr lang="en-US" sz="809" dirty="0"/>
          </a:p>
        </p:txBody>
      </p:sp>
      <p:sp>
        <p:nvSpPr>
          <p:cNvPr id="15" name="Text 2"/>
          <p:cNvSpPr txBox="1"/>
          <p:nvPr/>
        </p:nvSpPr>
        <p:spPr>
          <a:xfrm>
            <a:off x="6029247" y="2106372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различий
</a:t>
            </a:r>
            <a:pPr algn="l" indent="0" marL="0">
              <a:lnSpc>
                <a:spcPct val="100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сопоставлял особей одного вида и видел, что они заметно отличаются между собой. Такие различия объясняли, почему отбор может «выбирать» одни варианты и отсекать другие.
</a:t>
            </a:r>
            <a:endParaRPr lang="en-US" sz="853" dirty="0"/>
          </a:p>
        </p:txBody>
      </p:sp>
      <p:sp>
        <p:nvSpPr>
          <p:cNvPr id="16" name="Text 3"/>
          <p:cNvSpPr txBox="1"/>
          <p:nvPr/>
        </p:nvSpPr>
        <p:spPr>
          <a:xfrm>
            <a:off x="3828084" y="3721441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уточнила генетика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генетика объяснила наследование признаков через гены, хромосомы и мутации. Это подтвердило, что наследственная изменчивость реальна и передаётся из поколения в поколение.
</a:t>
            </a:r>
            <a:endParaRPr lang="en-US" sz="826" dirty="0"/>
          </a:p>
        </p:txBody>
      </p:sp>
      <p:sp>
        <p:nvSpPr>
          <p:cNvPr id="17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повлиявшие на развитие теории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соединял разные источники сведений: полевые наблюдения, сравнение видов и опыт селекционеров. Вместе они создали целостную научную картину.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вес имеют наблюдения и селекция: именно они дали прямые доказательства изменчивости, отбора и наследования полезных признаков.
</a:t>
            </a:r>
            <a:endParaRPr lang="en-US" sz="795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о становлении теории Ч. Дарвина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74" y="1461227"/>
            <a:ext cx="4008772" cy="2192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12111" y="1461227"/>
            <a:ext cx="4008772" cy="21922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1859 года и её последствия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6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изменившая биологию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1859 году вышло «Происхождение видов путём естественного отбора», и биология получила новую объяснительную модель. Дарвин не просто собрал наблюдения, а связал их в цельную картину происхождения и изменения видов во времени.
</a:t>
            </a:r>
            <a:endParaRPr lang="en-US" sz="829" dirty="0"/>
          </a:p>
        </p:txBody>
      </p:sp>
      <p:sp>
        <p:nvSpPr>
          <p:cNvPr id="12" name="Text 3"/>
          <p:cNvSpPr txBox="1"/>
          <p:nvPr/>
        </p:nvSpPr>
        <p:spPr>
          <a:xfrm>
            <a:off x="4712111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фактов к выводу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книге были приведены данные о сходстве и различиях организмов, о географическом распространении видов и о постепенном формировании приспособлений. Читатель видел, что разнообразие живого мира можно объяснить естественными причинами, а не неизменностью видов.
</a:t>
            </a:r>
            <a:endParaRPr lang="en-US" sz="82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6958" y="1671375"/>
            <a:ext cx="3193475" cy="31123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научного сообщества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7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союзники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Томас Гексли, Джозеф Гукер и Альфред Уоллес поддержали Дарвина, потому что увидели в его работе мощное объяснение наблюдаемых фактов и перспективу для развития биологии как науки.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и сомнения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Дарвина столкнулась с резким сопротивлением, потому что подрывала привычные религиозные и философские представления о неизменном мире живых существ и требовала нового взгляда на происхождение видов.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94772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Переоценка взглядов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полемика сместилась от вопроса «прав ли Дарвин» к вопросу «как именно работает эволюция». Именно это сделало теорию основой дальнейших исследований в биологии.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94772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механизма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Оппоненты указывали на то, что в середине XIX века ещё не были известны гены, хромосомы и законы наследственности, поэтому сам механизм передачи признаков казался недостаточно обоснованным.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дарвинизма к синтетической теории 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110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научных открытий, которые расширили исходную идею Дарвина и привели к современной эволюционной биологии.
</a:t>
            </a:r>
            <a:endParaRPr lang="en-US" sz="2208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385" y="3387493"/>
            <a:ext cx="8522150" cy="143977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уточнила современная биология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47141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Носители наследственности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биология связала признаки организмов с молекулярной структурой ДНК и работой генов. Это позволило объяснить, как наследственная информация хранится, передаётся и изменяется из поколения в поколение.
</a:t>
            </a:r>
            <a:endParaRPr lang="en-US" sz="1025" dirty="0"/>
          </a:p>
        </p:txBody>
      </p:sp>
      <p:sp>
        <p:nvSpPr>
          <p:cNvPr id="13" name="Text 3"/>
          <p:cNvSpPr txBox="1"/>
          <p:nvPr/>
        </p:nvSpPr>
        <p:spPr>
          <a:xfrm>
            <a:off x="2656569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изменчивости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4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мутаций и рекомбинаций показали, откуда берутся новые варианты признаков. Теперь эволюция рассматривается не как абстрактное изменение, а как результат конкретных изменений в наследственном материале.
</a:t>
            </a:r>
            <a:endParaRPr lang="en-US" sz="1066" dirty="0"/>
          </a:p>
        </p:txBody>
      </p:sp>
      <p:sp>
        <p:nvSpPr>
          <p:cNvPr id="14" name="Text 4"/>
          <p:cNvSpPr txBox="1"/>
          <p:nvPr/>
        </p:nvSpPr>
        <p:spPr>
          <a:xfrm>
            <a:off x="4773617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Популяционные процессы
</a:t>
            </a:r>
            <a:pPr algn="l" indent="0" marL="0">
              <a:lnSpc>
                <a:spcPct val="100000"/>
              </a:lnSpc>
              <a:buNone/>
            </a:pPr>
            <a:r>
              <a:rPr lang="en-US" sz="4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Генный дрейф, миграция и изоляция популяций помогают понять, почему одни признаки закрепляются, а другие исчезают. Эволюция стала описываться на уровне популяций, а не только отдельных особей.
</a:t>
            </a:r>
            <a:endParaRPr lang="en-US" sz="1036" dirty="0"/>
          </a:p>
        </p:txBody>
      </p:sp>
      <p:sp>
        <p:nvSpPr>
          <p:cNvPr id="15" name="Text 5"/>
          <p:cNvSpPr txBox="1"/>
          <p:nvPr/>
        </p:nvSpPr>
        <p:spPr>
          <a:xfrm>
            <a:off x="6887231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в новой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4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сохранился как главный направляющий механизм, но теперь он действует в рамках более широкой генетической картины. Дарвиновская идея получила точное объяснение и стала частью современной теории.
</a:t>
            </a:r>
            <a:endParaRPr lang="en-US" sz="102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944" y="1611696"/>
            <a:ext cx="5028468" cy="29653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эволюции, усилившие дарвиновскую теорию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показывает, как разные группы фактов подтвердили общее происхождение организмов и постепенность эволюционных изменений.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независимые данные ведут к одному выводу: виды связаны родством, а эволюция происходит постепенно и имеет общую историю.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палеонтологии, сравнительной анатомии, эмбриологии и молекулярной биологии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8689" y="1670354"/>
            <a:ext cx="3011023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как модель для естественного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логика отбора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дала наглядную модель: если выбирать особей с нужными качествами, нужный признак становится заметнее в последующих поколениях. Дарвин перенёс эту логику на природные условия.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селекции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внимательно изучал селекцию голубей, собак, коров и культурных растений. Эти примеры показывали, что целенаправленный выбор признаков способен заметно менять внешний вид и свойства организмов.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не управляется человеком и не имеет заранее поставленной цели. Он действует через среду, выживание и размножение тех организмов, чьи признаки оказываются полезнее в данных условиях.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условиях разведения человек за короткое время добивается изменений, которые в природе накапливаются гораздо медленнее. Это помогло Дарвину понять, что отбор может направленно усиливать полезные признаки.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теория Дарвина оказалась устойчивой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теории в том, что она связывает наблюдения из разных разделов биологии и позволяет проверять одни и те же идеи на новых фактах.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устойчива, потому что объясняет широкий круг явлений и даёт проверяемые предсказания о родстве и изменчивости видов.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биологии, палеонтологии, биогеографии и сравнительной анатомии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ранней версии дарвинизма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ограниченные знания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работал в эпоху, когда ещё не были известны гены, хромосомы и ДНК. Поэтому происхождение наследственной изменчивости оставалось для него неясным.
</a:t>
            </a:r>
            <a:endParaRPr lang="en-US" sz="1008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Пробелы в объяснении наследственности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не знал законов Менделя, мутаций и кроссинговера, а значит не мог точно описать, как признаки передаются и перераспределяются в поколениях.
</a:t>
            </a:r>
            <a:endParaRPr lang="en-US" sz="1056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научный вывод
</a:t>
            </a:r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эти ограничения, Дарвин верно выделил естественный отбор как ведущий фактор эволюции и связал его с борьбой за существование.
</a:t>
            </a:r>
            <a:endParaRPr lang="en-US" sz="1069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948" y="1916387"/>
            <a:ext cx="63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16387"/>
            <a:ext cx="720000" cy="7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4948" y="3688244"/>
            <a:ext cx="720000" cy="64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0471" y="3648243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теории для науки и общества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
</a:t>
            </a:r>
            <a:pPr algn="l" indent="0" marL="0">
              <a:lnSpc>
                <a:spcPct val="100000"/>
              </a:lnSpc>
              <a:buNone/>
            </a:pPr>
            <a:r>
              <a:rPr lang="en-US" sz="8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теория связала наследственность, изменчивость и отбор, поэтому стала важной основой для понимания работы генов и передачи признаков между поколениями.
</a:t>
            </a:r>
            <a:endParaRPr lang="en-US" sz="842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эволюционных закономерностей помогает создавать новые сорта растений и породы животных, а также целенаправленно сохранять полезные свойства организмов.
</a:t>
            </a:r>
            <a:endParaRPr lang="en-US" sz="944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00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Эволюционный подход помогает объяснять устойчивость бактерий к антибиотикам, изменчивость вирусов и общие принципы приспособления живых систем к условиям среды.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общего происхождения видов и их взаимосвязи лежит в основе естественной классификации, а также помогает разумно подходить к охране биоразнообразия.
</a:t>
            </a:r>
            <a:endParaRPr lang="en-US" sz="944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и современная биология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Дарвина выросла из наблюдений и стала фундаментом современной биологии. Генетика уточнила механизмы эволюции, но не изменила главного вывода: живой мир развивается и связан общим происхождением.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2026-06-02T00:11:56Z</dcterms:created>
  <dcterms:modified xsi:type="dcterms:W3CDTF">2026-06-02T00:11:56Z</dcterms:modified>
</cp:coreProperties>
</file>