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массовой трибуны к сетевой и камерной поэзии: что изменилось?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«поэтического бума»: как изменилась русская поэзия
</a:t>
            </a:r>
            <a:endParaRPr lang="en-US" sz="3108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«поэтический бум» и почему он важен
</a:t>
            </a:r>
            <a:endParaRPr lang="en-US" sz="2604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время, когда стихи были заметным общественным событием: их слушали на больших вечерах, печатали в «толстых журналах» и обсуждали как разговор о свободе, памяти и выборе. Этот опыт важен, потому что он показывает особую роль поэзии в культуре XX века.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массовый интерес к поэзии ослаб
</a:t>
            </a:r>
            <a:endParaRPr lang="en-US" sz="2596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Исчезла единая литературная среда: после распада советской системы ослабли общие каналы публикации, а журналы и книги стали выходить меньшими тиражами.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потеряла конкуренцию за внимание читателя: сначала её вытеснило телевидение, затем — интернет и более быстрые формы медийного потребления.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рынок стал работать по коммерческим правилам, поэтому поэзия ушла в более узкие круги — фестивальные, университетские и сетевые сообщества.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1990-е: от трибуны к камерной сцене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1990-е поэт всё чаще выступал в книжных магазинах, клубах, университетах и на квартирных вечерах. Литература стала ближе к живому разговору, но утратила эффект общенационального события.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масштаб 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с аудиторией стал прямым и личным: небольшие залы, микрофон, живая реакция слушателей. Поэт превратился из публичного оратора в участника локальной культурной сцены.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менялись каналы чтения поэзии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не исчезновение поэзии, а смену её носителей: от печатной периодики к цифровым площадкам и мгновенной публикации.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доступнее технически, но перестала быть массовым печатным событием.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на основе описанной в презентации динамики; без точных статистических данных
</a:t>
            </a:r>
            <a:endParaRPr lang="en-US" sz="105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863" y="1294125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9063" y="1336275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9263" y="1310875"/>
            <a:ext cx="571500" cy="5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29463" y="1336275"/>
            <a:ext cx="571500" cy="457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29663" y="1338325"/>
            <a:ext cx="571500" cy="457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литературная карта после распада советской системы
</a:t>
            </a:r>
            <a:endParaRPr lang="en-US" sz="1901" dirty="0"/>
          </a:p>
        </p:txBody>
      </p:sp>
      <p:sp>
        <p:nvSpPr>
          <p:cNvPr id="15" name="Text 2"/>
          <p:cNvSpPr txBox="1"/>
          <p:nvPr/>
        </p:nvSpPr>
        <p:spPr>
          <a:xfrm>
            <a:off x="7307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центры сохранились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Санкт-Петербург остались главными литературными центрами, где сосредоточены крупные издательства, журналы и основные профессиональные связи.
</a:t>
            </a:r>
            <a:endParaRPr lang="en-US" sz="1075" dirty="0"/>
          </a:p>
        </p:txBody>
      </p:sp>
      <p:sp>
        <p:nvSpPr>
          <p:cNvPr id="16" name="Text 3"/>
          <p:cNvSpPr txBox="1"/>
          <p:nvPr/>
        </p:nvSpPr>
        <p:spPr>
          <a:xfrm>
            <a:off x="23294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стали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Екатеринбург, Новосибирск, Казань, Самара и другие города усилили собственные культурные площадки, показав, что поэзия развивается не только в столице.
</a:t>
            </a:r>
            <a:endParaRPr lang="en-US" sz="1075" dirty="0"/>
          </a:p>
        </p:txBody>
      </p:sp>
      <p:sp>
        <p:nvSpPr>
          <p:cNvPr id="17" name="Text 4"/>
          <p:cNvSpPr txBox="1"/>
          <p:nvPr/>
        </p:nvSpPr>
        <p:spPr>
          <a:xfrm>
            <a:off x="39296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издания
</a:t>
            </a:r>
            <a:pPr algn="l" indent="0" marL="0">
              <a:lnSpc>
                <a:spcPct val="100000"/>
              </a:lnSpc>
              <a:buNone/>
            </a:pPr>
            <a:r>
              <a:rPr lang="en-US" sz="1114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издательства, альманахи, авторские серии и альтернативные журналы расширили выбор для читателя и дали авторам больше способов публикации.
</a:t>
            </a:r>
            <a:endParaRPr lang="en-US" sz="1114" dirty="0"/>
          </a:p>
        </p:txBody>
      </p:sp>
      <p:sp>
        <p:nvSpPr>
          <p:cNvPr id="18" name="Text 5"/>
          <p:cNvSpPr txBox="1"/>
          <p:nvPr/>
        </p:nvSpPr>
        <p:spPr>
          <a:xfrm>
            <a:off x="55298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заменила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жизнь стала строиться как сеть локальных сообществ, где важны связи между городами, проектами и авторами, а не один главный центр.
</a:t>
            </a:r>
            <a:endParaRPr lang="en-US" sz="1139" dirty="0"/>
          </a:p>
        </p:txBody>
      </p:sp>
      <p:sp>
        <p:nvSpPr>
          <p:cNvPr id="19" name="Text 6"/>
          <p:cNvSpPr txBox="1"/>
          <p:nvPr/>
        </p:nvSpPr>
        <p:spPr>
          <a:xfrm>
            <a:off x="7130075" y="2327525"/>
            <a:ext cx="13677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Сообщества стали ближе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клубы и независимые площадки сделали поэзию более доступной для общения, чтения и обсуждения в разных городах страны.
</a:t>
            </a:r>
            <a:endParaRPr lang="en-US" sz="115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2073816"/>
            <a:ext cx="4106400" cy="13949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форматы до и после «бума»
</a:t>
            </a:r>
            <a:endParaRPr lang="en-US" sz="2854" dirty="0"/>
          </a:p>
        </p:txBody>
      </p:sp>
      <p:sp>
        <p:nvSpPr>
          <p:cNvPr id="6" name="Text 2"/>
          <p:cNvSpPr txBox="1"/>
          <p:nvPr/>
        </p:nvSpPr>
        <p:spPr>
          <a:xfrm>
            <a:off x="4601025" y="10587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менялись аудитория, способ распространения и статус текста в разных поэтических форматах.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601025" y="2935550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стала менее массовой, но получила больше форм существования и больше типов читательской аудитории.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791025" y="4693900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материалам об эволюции русской поэзии после 1990-х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Иосиф Бродский остался ориентиром высокой поэтической культуры: точность формы, интеллектуальная глубина и уважение к автономии текста сохранили значение классической традиции.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Тимур Кибиров показал, что поэзия может разговаривать с эпохой через иронию, узнаваемую речь и соединение серьёзного содержания с игровым тоном.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Рубинштейн и Дмитрий Пригов развивали концептуальную поэтику, где важны цитата, повтор, монтаж речи и внимание к самому механизму высказывания.
</a:t>
            </a:r>
            <a:endParaRPr lang="en-US" sz="1575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эти линии доказали, что поэзия не ослабла, а стала более сложной: она объединила традицию, эксперимент и рефлексию о языке.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1990–2000-х: разные ответы на новую эпоху
</a:t>
            </a:r>
            <a:endParaRPr lang="en-US" sz="259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980892"/>
            <a:ext cx="2660400" cy="18420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975" y="980892"/>
            <a:ext cx="2660400" cy="184201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9450" y="992617"/>
            <a:ext cx="2660400" cy="18420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025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опубликованное за минуту
</a:t>
            </a:r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выкладывает текст в блог или на литературный сайт — и он сразу оказывается перед читателями. Комментарии появляются почти одновременно с публикацией, а обсуждение помогает стихотворению быстро выйти за пределы узкого круга.
</a:t>
            </a:r>
            <a:endParaRPr lang="en-US" sz="1202" dirty="0"/>
          </a:p>
        </p:txBody>
      </p:sp>
      <p:sp>
        <p:nvSpPr>
          <p:cNvPr id="8" name="Text 1"/>
          <p:cNvSpPr txBox="1"/>
          <p:nvPr/>
        </p:nvSpPr>
        <p:spPr>
          <a:xfrm>
            <a:off x="3264150" y="2923400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в ленте и в переписке
</a:t>
            </a:r>
            <a:pPr algn="l" indent="0" marL="0">
              <a:lnSpc>
                <a:spcPct val="100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социальных сетях стихотворение живёт не как редкая книга, а как короткая запись, которую пересылают, цитируют и сохраняют. Так поэтический текст входит в повседневное общение и меняет привычный ритм чтения.
</a:t>
            </a:r>
            <a:endParaRPr lang="en-US" sz="1322" dirty="0"/>
          </a:p>
        </p:txBody>
      </p:sp>
      <p:sp>
        <p:nvSpPr>
          <p:cNvPr id="9" name="Text 2"/>
          <p:cNvSpPr txBox="1"/>
          <p:nvPr/>
        </p:nvSpPr>
        <p:spPr>
          <a:xfrm>
            <a:off x="6155275" y="2924288"/>
            <a:ext cx="2615700" cy="168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Электронный журнал вместо витрины дефицита
</a:t>
            </a:r>
            <a:pPr algn="l" indent="0" marL="0">
              <a:lnSpc>
                <a:spcPct val="100000"/>
              </a:lnSpc>
              <a:buNone/>
            </a:pPr>
            <a:r>
              <a:rPr lang="en-US" sz="12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публикация снимает зависимость от тиража и доставки: текст доступен из любого места, где есть интернет. Для поэта это означает более быстрый путь к читателю и меньшую зависимость от печатного отбора.
</a:t>
            </a:r>
            <a:endParaRPr lang="en-US" sz="1258" dirty="0"/>
          </a:p>
        </p:txBody>
      </p:sp>
      <p:sp>
        <p:nvSpPr>
          <p:cNvPr id="10" name="Text 3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как новая поэтическая среда
</a:t>
            </a:r>
            <a:endParaRPr lang="en-US" sz="285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распространяется после 1990-х
</a:t>
            </a:r>
            <a:endParaRPr lang="en-US" sz="2613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современный поэтический текст проходит через несколько каналов публикации, чтения и признания.
</a:t>
            </a:r>
            <a:endParaRPr lang="en-US" sz="128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1990-е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Поэтические чтения уходят с больших площадок в клубы, университеты и небольшие залы. Живой голос автора сохраняет значение, но встреча с аудиторией становится более камерной и адресной.
</a:t>
            </a:r>
            <a:endParaRPr lang="en-US" sz="1558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1990-х — 2000-е
</a:t>
            </a:r>
            <a:pPr algn="l" indent="0" marL="0">
              <a:lnSpc>
                <a:spcPct val="100000"/>
              </a:lnSpc>
              <a:buNone/>
            </a:pPr>
            <a:r>
              <a:rPr lang="en-US" sz="15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возвращают регулярную публичность стихам: они объединяют авторов, читателей, издателей и критиков, превращая чтение в культурное событие без прежнего массового размаха.
</a:t>
            </a:r>
            <a:endParaRPr lang="en-US" sz="1558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— настоящее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Слэм добавляет соревнование, темп и сценическую выразительность. Поэзия входит в пространство перформанса, но не теряет смысловой сложности и продолжает привлекать новую аудиторию.
</a:t>
            </a:r>
            <a:endParaRPr lang="en-US" sz="1439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 и слэм как новые формы публичного чтения
</a:t>
            </a:r>
            <a:endParaRPr lang="en-US" sz="23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после «поэтического бума»
</a:t>
            </a:r>
            <a:endParaRPr lang="en-US" sz="2555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темы часто соединяются внутри одного текста, поэтому тематические границы остаются подвижными и зависят от авторской интонации.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личный опыт и городская тема; историческая и социальная рефлексия заметно усилились на фоне перемен 1990-х.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условная тематическая структуризация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отражает стилистический плюрализм современной поэзии: высокая и сниженная речь больше не разделены жёстко, а свободно взаимодействуют внутри одного текста.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регистра речи могут сосуществовать в одном стихотворении.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современной лирики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лирике город становится не просто фоном, а полноправным героем: метро, вокзалы, дворы и окраины задают ритм переживания и показывают человека в потоке перемещения.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городскую среду поэты передают одиночество, ускорение жизни и фрагментарность памяти; конкретная деталь здесь часто ведёт к более широкому философскому выводу.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8077" y="1038300"/>
            <a:ext cx="6347697" cy="18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018450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институты не возвращают поэзии прежнюю массовость, но создают устойчивую систему публикации, отбора и обсуждения текстов.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702398" y="3020475"/>
            <a:ext cx="4097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сохраняется как сеть взаимосвязанных механизмов, где важны и признание, и распространение, и регулярное читательское общение.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49125" y="4710550"/>
            <a:ext cx="79623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Институты, которые поддержали поэзию после 2000-х
</a:t>
            </a:r>
            <a:endParaRPr lang="en-US" sz="218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фиксируют распад прежнего мира через детали повседневности, экономическую нестабильность и ощущение, что общие правила больше не работают одинаково для всех.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Тексты этого времени часто звучат как личное свидетельство поколения, пережившего переход от советской системы к постсоветской реальности и вынужденного заново собирать картину мира.
</a:t>
            </a:r>
            <a:endParaRPr lang="en-US" sz="1534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темы свободы и тревоги: они показывают не только освобождение от старых ограничений, но и уязвимость человека в новой социальной среде.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1990-х в поэзии помогает понять эпоху изнутри: не как набор фактов, а как опыт утраты, поиска опоры и формирования новой идентичности.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1990-х в современной поэзии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45" y="1042525"/>
            <a:ext cx="4106309" cy="342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75243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читатель обращается к поэзии сегодня
</a:t>
            </a:r>
            <a:endParaRPr lang="en-US" sz="2701" dirty="0"/>
          </a:p>
        </p:txBody>
      </p:sp>
      <p:sp>
        <p:nvSpPr>
          <p:cNvPr id="7" name="Text 2"/>
          <p:cNvSpPr txBox="1"/>
          <p:nvPr/>
        </p:nvSpPr>
        <p:spPr>
          <a:xfrm>
            <a:off x="354500" y="10425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многих читателей стихотворение становится способом быстро сформулировать сложное чувство, которое трудно выразить прозой.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54500" y="2919325"/>
            <a:ext cx="3974700" cy="15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поддерживают краткость, точность и цифровая распространённость; поэзия остаётся востребованной как ёмкая форма личного высказывания.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4828312" y="4705875"/>
            <a:ext cx="36699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условная схема мотивов чтения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82875" y="1337300"/>
            <a:ext cx="571500" cy="45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72287" y="1295150"/>
            <a:ext cx="406125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96325" y="1311900"/>
            <a:ext cx="571500" cy="50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между элитарностью и массовой культурой
</a:t>
            </a:r>
            <a:endParaRPr lang="en-US" sz="2136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поэзия рассчитана на подготовленного читателя: она требует внимания к контексту, форме и культурным отсылкам, а не только к сюжету или эмоции.
</a:t>
            </a:r>
            <a:endParaRPr lang="en-US" sz="1253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Сетевая доступность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короткие тексты распространяются быстрее и легче включаются в повседневное общение, поэтому становятся заметнее для широкой аудитории.
</a:t>
            </a:r>
            <a:endParaRPr lang="en-US" sz="115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выступление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Публичные чтения, фестивали и слэм возвращают поэзии голос и сцену, но переводят её в формат непосредственного контакта с аудиторией.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режимы существования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поэзия одновременно живёт как элитарное искусство и как массовая сетевой текстовая форма; эти режимы не отменяют, а дополняют друг друга.
</a:t>
            </a:r>
            <a:endParaRPr lang="en-US" sz="12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изменился статус поэта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перестал быть единственным «голосом эпохи»: сегодня его значимость определяется качеством текста, а также тем, как он включён в литературную и медийную среду.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Фестивали, интернет-публикации и профессиональные сообщества сделали статус поэта более гибким: он теперь строится не на одном центре признания, а на множестве площадок и аудиторий.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изменение отражает переход от централизованной культуры к сетевой, где поэт существует как участник большого культурного обмена, а не как изолированный пророк.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14850" y="818700"/>
            <a:ext cx="4068600" cy="3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после «поэтического бума»: не конец, а новая форма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не исчезла после утраты массовой трибуны: она стала более разнообразной, мобильной и точной в разговоре со своим временем, сохранив главную силу — способность говорить о человеке кратко и глубоко.
</a:t>
            </a:r>
            <a:endParaRPr lang="en-US" sz="393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2026-05-23T21:30:06Z</dcterms:created>
  <dcterms:modified xsi:type="dcterms:W3CDTF">2026-05-23T21:30:06Z</dcterms:modified>
</cp:coreProperties>
</file>