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Внеклассное чтение на уроках литературы: зачем оно нужно восьмикласснику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которое помогает расти, понимать себя и книги.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Внеклассное чтение дополняет программу: оно помогает увидеть героя глубже, понять тему произведения и подготовиться к анализу текста, устным ответам и сочинениям.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место внеклассного чтения в 8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Сформировать устойчивую привычку читать, чтобы книга становилась не только учебным заданием, но и личным интересом, связанным с размышлением и наблюдением за людьми.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внеклассного чтения в 8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Научиться понимать сюжет, конфликт, композицию и героя, замечать, как поступки персонажей раскрывают авторскую позицию и нравственный смысл произведения.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Освоить разные жанры и формы работы: отзыв, читательский дневник, выбор книги по теме, обсуждение в классе и самостоятельное сравнение прочитанного.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особенно подходят восьмиклассникам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особенно хорошо читаются рассказы и повести, где герои сталкиваются с понятными школьнику ситуациями. Такие книги помогают увидеть дружбу, честность и ответственность без назидательности, через живые поступки и выразительный язык.
</a:t>
            </a:r>
            <a:endParaRPr lang="en-US" sz="101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сюжет похож на жизнь
</a:t>
            </a:r>
            <a:endParaRPr lang="en-US" sz="1534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Приключение, которое держит внимание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произведения привлекают ярким действием, путешествиями и неожиданными поворотами. Они удобны для этого возраста, потому что легко вовлекают в чтение и при этом учат следить за логикой событий и поведением героя.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выборе и взрослении
</a:t>
            </a:r>
            <a:endParaRPr lang="en-US" sz="1483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семье, классе, смелости и внутреннем выборе особенно важны восьмикласснику. В них герой часто должен принять непростое решение, а читатель учится сопоставлять его мотивы со своими представлениями о добре и справедливости.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287" y="1336325"/>
            <a:ext cx="3751826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список внеклассного чтения и рекомендации библиотек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показывает, какие умения развивает чтение разных типов книг.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развивают разные читательские навыки, поэтому полезно сочетать книги о событии, характере и смысле поступка.
</a:t>
            </a:r>
            <a:endParaRPr lang="en-US" sz="1268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внеклассного чтения и их читательская польза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действует не изолированно: навыки усиливают друг друга и улучшают учебную работу в целом.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и методических рекомендаций по внеклассному чтению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связан со словарным запасом и пониманием текста; затем укрепляются воображение, внимание и речевые умения.
</a:t>
            </a:r>
            <a:endParaRPr lang="en-US" sz="123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регулярное чтение книг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выбирает книгу для внеклассного чтения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выбора книги для чтения вне урока.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помогает заметить не только сюжет, но и скрытые мотивы героев, их сомнения, ошибки и внутренние противоречия, которые не всегда видны при первом чтении.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обсуждение прочитанного важно на уроках литературы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 книге легче определить тему, проблему, конфликт и авторское отношение к персонажам и финалу, а также сравнить разные трактовки одного эпизода.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устный ответ, отзыв или мини-дискуссия закрепляют содержание произведения и развивают связную речь, умение слушать собеседника и аргументировать собственное мнение.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удобно записывать автора, название, дату чтения, главных героев, краткий сюжет и 2–3 главные мысли. Такие записи помогают быстро вспомнить книгу перед уроком.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добавлять цитаты, трудные слова, вопросы к тексту и личную оценку. Тогда дневник становится не формальностью, а рабочим помощником читателя в течение года.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Читательский дневник восьмиклассника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классом школьники охотнее берутся за более объёмные и смыслово сложные тексты.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читательских предпочтений в среднем звене
</a:t>
            </a:r>
            <a:endParaRPr lang="en-US" sz="101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смещается от простого сюжета к героям, выбору и нравственным проблемам, а значит растёт глубина чтения.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читательские интересы в среднем звене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произведения русской классики восьмикласснику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тексты показывают богатство русского литературного языка: точное слово, выразительную фразу, интонацию автора. Читатель учится замечать, как форма помогает понять смысл и настроение произведения.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характеры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 повести Пушкина, Гоголя, Чехова, Куприна, Короленко и Бунина знакомят с разными типами героев. На их примере легче увидеть поступок, мотив и внутренний выбор человека.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культура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классиков связывают личную судьбу героя с эпохой, обычаями и ценностями времени. Для восьмиклассника это помогает почувствовать, что литература хранит память о России и её культурном опыте.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и повести с ясным сюжетом особенно полезны в 8 классе: они ставят вопрос о совести, дружбе, ответственности и достоинстве, а значит учат размышлять о собственных поступках.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32075"/>
            <a:ext cx="4164900" cy="21191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школьного курса литературы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вида чтения решают разные, но связанные задачи.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даёт системное изучение произведений, а внеклассное расширяет круг книг и формирует личную читательскую самостоятельность.
</a:t>
            </a:r>
            <a:endParaRPr lang="en-US" sz="1139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внеклассное чтение: чем они различаются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подростковая проза особенно ценна, когда в центре стоит школьная жизнь, отношения в семье и дружба. Такие книги помогают узнать себя в герое и спокойнее говорить о трудных ситуациях.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книги для подростков в круге внеклассного чтения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восьмиклассника важны тексты о первом серьёзном выборе, ответственности за слова и поступки. Читатель легче принимает книгу, если в ней есть понятный конфликт и честный разговор о переживаниях.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 и узнаваемые детали делают современные рассказы и повести близкими возрасту 13–14 лет. Они читаются быстрее, но при этом дают материал для вдумчивого обсуждения в классе.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удобно сравнивать с классикой: в них по-разному раскрываются тема взросления, отношения к людям и поиск собственного пути. Это развивает не только интерес, но и самостоятельную оценку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работа с книгой во внеклассном чтении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выбора книги к её обсуждению в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учитель сочетает несколько форм проверки, чтобы увидеть и знание содержания, и понимание героев, и умение выразить своё отношение к книге.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школьного курса литературы; обобщение типичных форм проверки
</a:t>
            </a:r>
            <a:endParaRPr lang="en-US" sz="90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викторина проверяют базовое понимание, а творческие формы лучше показывают глубину читательского восприятия.
</a:t>
            </a:r>
            <a:endParaRPr lang="en-US" sz="124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проверки внеклассного чтения в 8 классе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каталоги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 городская библиотека дают доступ не только к художественным книгам, но и к справочникам, энциклопедиям и электронному каталогу. Это упрощает поиск подходящего 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библиотекаря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помогает учесть возраст, тему и сложность произведения. Благодаря этому школьник быстрее находит книгу, которая будет ему понятна и действительно интересна.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библиотека помогает выбрать книгу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книга кажется слишком объёмной, помогает чтение по частям с короткими остановками после главы. Так сюжет не теряется, а восприятие становится спокойнее и увереннее.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слова и трудные обороты легче понять с помощью словаря, кратких записей и чтения вслух. Это снимает напряжение и делает текст более понятным.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интереса в середине книги часто связана с тем, что читатель спешит. Лучше читать регулярно, чем быстро: понимание приходит постепенно и закрепляется повторением.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 одноклассниками, аудиоверсия и вопросы к тексту помогают удержать внимание. Такие приёмы особенно полезны, когда произведение требует вдумчивого чтения и терпения.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читателя и способы их преодоления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помогает не только на уроках литературы: школьник увереннее отвечает по другим предметам, если умеет быстро понимать текст и удерживать главное.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практики и наблюдений за читательской деятельностью восьмиклассников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чтение поддерживает устную речь, письмо и понимание текста, а значит укрепляет общую учебную успешность.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чтения с учебными результатами восьмиклассника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287" y="1336325"/>
            <a:ext cx="3751826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 библиотечный список чтения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список помогает выбрать книги разного жанра и разной темы для самостоятельного чтения.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есть и классика, и приключенческая проза: это помогает подобрать книгу по интересу и одновременно расширить читательский кругозор.
</a:t>
            </a:r>
            <a:endParaRPr lang="en-US" sz="1181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мини-списка книг для 8 класса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Внеклассное чтение: шаг к самостоятельному читателю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Внеклассное чтение помогает восьмикласснику не просто выполнять задание, а по-настоящему входить в мир книги. Оно развивает речь, мышление, вкус к чтению и умение обсуждать литературу уверенно и по делу.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2026-05-19T03:39:54Z</dcterms:created>
  <dcterms:modified xsi:type="dcterms:W3CDTF">2026-05-19T03:39:54Z</dcterms:modified>
</cp:coreProperties>
</file>