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image" Target="../media/image-15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Токмакова. «Медведь»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 о лесном медведе, ритме и доброй улыбке.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Токмакова писала простые и звучные стихи, которые легко понимать и читать вслух. В её текстах часто оживают природа, животные и тёплое, доброе настроение.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Токмакова: поэтесса для детей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стихотворение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медведь, который выглядит настоящим хозяином леса: крупным, спокойным и уверенным в себе.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Поэтесса описывает героя короткими и яркими словами, поэтому образ быстро возникает в воображении и легко запоминается.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помогает увидеть знакомого зверя по-новому: не просто как лесное животное, а как выразительного поэтического героя.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медведь в стихотворении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показан не страшным, а понятным и даже немного смешным. Такой образ сразу делает его ближе к ребёнку.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него легко представить большое тело, тяжёлую походку и густую шерсть. Эти детали создают живую и точную картину.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кажется сильным, но спокойным, поэтому он не пугает, а вызывает интерес и любопытство.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такой образ лесной зверь становится знакомым и дружелюбным, словно старый сосед по лесу.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и лес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дом медведя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лес не просто фон, а место, где медведь чувствует себя своим. Деревья, снег и тишина создают спокойную картину. Зверь словно идёт по знакомой тропинке, и весь пейзаж поддерживает его образ.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и тишина вокруг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медведя много воздуха и простора, поэтому он выглядит частью природы. Белый снег и тёмные ели подчёркивают его силу и размер. Такая картина помогает представить зимний лес без тревоги и шума.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среди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не отделён от леса, а живёт в нём естественно и свободно. Это делает иллюстрацию особенно тёплой и понятной. Ребёнок видит не сказочного великана, а лесного жителя в привычной обстановке.
</a:t>
            </a:r>
            <a:endParaRPr lang="en-US" sz="10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08701"/>
            <a:ext cx="391500" cy="3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стихотворения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улыбка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вызывает улыбку, потому что медведь показан мягко и без угрозы. В нём есть лёгкая шутка и тёплое отношение к герою.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 стихотворении тихий и мирный. Это создаёт ощущение покоя, будто зверь просто гуляет по своему дому.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чувство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не пугает, а располагает к себе. Ребёнок чувствует, что перед ним добрый и симпатичный лесной герой.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помогают рассматривать медведя внимательнее. Хочется узнать, каким он будет дальше и что ещё заметит поэтесса.
</a:t>
            </a:r>
            <a:endParaRPr lang="en-US" sz="133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создают образ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точные слова помогают сразу увидеть медведя: его размер, силу и движение. Образ получается ясным, без лишних подробностей.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слова «медведь» кажется тяжёлым и весомым, а рядом с ним стоят мягкие лесные детали. Так возникает контраст силы и доброты.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рифма делают речь музыкальной. Поэтому стихотворение не просто читается, а словно звучит как маленькая песенка.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построено стихотворение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образов помогает ребёнку легко следить за текстом и читать его по частям.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легко запомнить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1094000"/>
            <a:ext cx="7780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не перегружают память. Ребёнок быстро схватывает смысл и может повторить текст почти сразу после чтения.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2128475"/>
            <a:ext cx="72087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и ритм делают стихотворение звучным. Слова легко ложатся на слух и помогают запоминать порядок строк.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0" y="3162975"/>
            <a:ext cx="66261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медведя очень наглядный: его нетрудно представить, даже если читать стихотворение только один раз.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69100" y="4197475"/>
            <a:ext cx="60372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удобно произносить вслух, поэтому он хорошо подходит для заучивания дома и на уроке.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рисунок, где медведь стоит крупно или идёт среди елей и снега. Лучше выбрать спокойный зимний фон и понятный силуэт, чтобы герой сразу выделялся на странице.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иллюстрация подходит к тексту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цветах хорошо смотрятся коричневые, белые и зелёные оттенки. Важно показать не только силу зверя, но и его добрый, почти улыбчивый характер.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156" y="1571326"/>
            <a:ext cx="348862" cy="39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15338" y="1574926"/>
            <a:ext cx="391500" cy="39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6229" y="3489251"/>
            <a:ext cx="391500" cy="39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главные идеи раскрывает стихотворение
</a:t>
            </a:r>
            <a:endParaRPr lang="en-US" sz="2795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302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— часть леса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показан не отдельно, а как настоящий житель леса. Через этот образ ребёнок видит, что животные живут в своём мире и заслуживают внимательного взгляда.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237800" y="1477575"/>
            <a:ext cx="2576100" cy="161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деталях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обращает внимание на простые признаки лесной жизни: тишину, простор, деревья, снег. Такие детали помогают заметить красоту привычного пейзажа и почувствовать его настроение.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2130050" y="4080825"/>
            <a:ext cx="48840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улыбка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большой и сильный зверь в стихотворении выглядит не пугающим, а симпатичным. В этом есть мягкий юмор, который делает чтение понятным и приятным для детей.
</a:t>
            </a:r>
            <a:endParaRPr lang="en-US" sz="135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49400" y="1660200"/>
            <a:ext cx="1953000" cy="13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431150" y="3792125"/>
            <a:ext cx="2389500" cy="101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образ удерживает внимание читателя от начала до конца.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023150" y="1160500"/>
            <a:ext cx="4550100" cy="234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нет лишних подробностей: всё подчинено одному образу, поэтому текст звучит легко, запоминается быстро и читается почти как маленькая песенка.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023150" y="3797425"/>
            <a:ext cx="4550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композиция стихотворения И. Токмаковой «Медведь»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 в детском представлении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медведь — знакомый персонаж из сказок, книжек и игрушек. Поэтому стихотворение сразу вызывает доверие: ребёнок узнаёт героя и легко представляет его в лесу.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текст показывает медведя без лишнего страха. Он остаётся большим и сильным, но становится понятным и даже немного смешным, как хороший знакомый из детской истории.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образ помогает детям смотреть на животное внимательнее. Не только сила, но и походка, шерсть, спокойствие делают героя живым и запоминающимся.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4300" y="14084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875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16950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медведь — привычный, но не простой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сказках медведь часто появляется как сильный, важный и немного неуклюжий герой. Его легко представить в густом лесу, среди ёлок и снега. Такой образ хорошо знаком детям и сразу создаёт ощущение сказочного мира.
</a:t>
            </a:r>
            <a:endParaRPr lang="en-US" sz="890" dirty="0"/>
          </a:p>
        </p:txBody>
      </p:sp>
      <p:sp>
        <p:nvSpPr>
          <p:cNvPr id="8" name="Text 2"/>
          <p:cNvSpPr txBox="1"/>
          <p:nvPr/>
        </p:nvSpPr>
        <p:spPr>
          <a:xfrm>
            <a:off x="4881525" y="3806875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Токмаковой медведь становится тёплым и живым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Ирины Токмаковой медведь остаётся крупным и заметным, но звучит мягче и ближе к повседневному наблюдению. Он будто идёт навстречу читателю по тихой лесной тропинке, вызывая улыбку, а не тревогу.
</a:t>
            </a:r>
            <a:endParaRPr lang="en-US" sz="890" dirty="0"/>
          </a:p>
        </p:txBody>
      </p:sp>
      <p:sp>
        <p:nvSpPr>
          <p:cNvPr id="9" name="Text 3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взгляда на медведя: сказка и стихотворение
</a:t>
            </a:r>
            <a:endParaRPr lang="en-US" sz="272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963" y="1486951"/>
            <a:ext cx="391500" cy="39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59813" y="1486951"/>
            <a:ext cx="391500" cy="391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92662" y="1486951"/>
            <a:ext cx="391500" cy="39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725513" y="1508701"/>
            <a:ext cx="391500" cy="348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3189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медведя подан с лёгкой шуткой, поэтому стихотворение вызывает добрую улыбку. Ребёнок не пугается, а с интересом следит за лесным героем.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25518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
</a:t>
            </a:r>
            <a:pPr algn="ctr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чувствуется мягкое отношение к природе. Лес выглядит уютным, а медведь — не опасным, а почти домашним, как знакомый герой из картинки.
</a:t>
            </a:r>
            <a:endParaRPr lang="en-US" sz="1321" dirty="0"/>
          </a:p>
        </p:txBody>
      </p:sp>
      <p:sp>
        <p:nvSpPr>
          <p:cNvPr id="19" name="Text 4"/>
          <p:cNvSpPr txBox="1"/>
          <p:nvPr/>
        </p:nvSpPr>
        <p:spPr>
          <a:xfrm>
            <a:off x="478468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к природе
</a:t>
            </a:r>
            <a:pPr algn="ct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помогают заметить детали живого мира. После чтения хочется внимательнее смотреть на лес, деревья и животных, которые в нём живут.
</a:t>
            </a:r>
            <a:endParaRPr lang="en-US" sz="1392" dirty="0"/>
          </a:p>
        </p:txBody>
      </p:sp>
      <p:sp>
        <p:nvSpPr>
          <p:cNvPr id="20" name="Text 5"/>
          <p:cNvSpPr txBox="1"/>
          <p:nvPr/>
        </p:nvSpPr>
        <p:spPr>
          <a:xfrm>
            <a:off x="7017536" y="2481675"/>
            <a:ext cx="18072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читать ещё
</a:t>
            </a:r>
            <a:pPr algn="ctr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ритм и ясный образ делают текст приятным для повторного чтения. Ребёнку хочется снова услышать стихотворение и произнести его вслух.
</a:t>
            </a:r>
            <a:endParaRPr lang="en-US" sz="138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работать со стихотворением на уроке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заданий помогает первоклассникам понять содержание, форму и интонацию текста.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запомнить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Ирина Токмакова показывает медведя через несколько точных деталей, а не через длинное описание. Поэтому образ сразу становится ясным и легко удерживается в памяти.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важны ритм и звучность: строки читаются плавно, почти напевно. Это помогает детям не только понять текст, но и с удовольствием произносить его вслух.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юмор делает героя симпатичным, а лес — не страшным, а дружелюбным. Такой тон особенно подходит для первого знакомства со стихотворением в начальной школе.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текст помогает быстро пересказать содержание и назвать главную мысль. Ребёнок легко вспоминает не только медведя, но и настроение стихотворения.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чтения вслух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удобно читать медленно и отчётливо, чтобы каждый звук был хорошо слышен. Короткие строки помогают не сбиваться и делают чтение уверенным.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голосе можно передать спокойствие, лёгкое удивление и добрую улыбку. Тогда медведь звучит не страшно, а по-доброму и очень живо.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темп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Выразительная интонация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 увидеть образ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указывающие на размер и силу, сразу делают героя заметным. Они помогают представить крупного лесного зверя, которого нельзя не заметить среди деревьев.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связанная с природой, создаёт фон для образа: лес, снег, деревья, простор. Благодаря этим словам медведь выглядит частью живого и понятного мира.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 точные слова помогают читателю увидеть характер героя без лишних объяснений. Именно поэтому стихотворение легко понимать даже первокласснику.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хочется читать снова
</a:t>
            </a:r>
            <a:pPr algn="ctr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«Медведь» Ирины Токмаковой нравится детям за ясный образ, мягкий юмор и звучный ритм. В нём лес и зверь становятся близкими, а поэзия — понятной и радостной.
</a:t>
            </a:r>
            <a:endParaRPr lang="en-US" sz="34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2026-05-23T23:54:13Z</dcterms:created>
  <dcterms:modified xsi:type="dcterms:W3CDTF">2026-05-23T23:54:13Z</dcterms:modified>
</cp:coreProperties>
</file>